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media/image11.svg" ContentType="image/svg+xml"/>
  <Override PartName="/ppt/media/image13.svg" ContentType="image/svg+xml"/>
  <Override PartName="/ppt/media/image15.svg" ContentType="image/svg+xml"/>
  <Override PartName="/ppt/media/image19.svg" ContentType="image/svg+xml"/>
  <Override PartName="/ppt/media/image21.svg" ContentType="image/svg+xml"/>
  <Override PartName="/ppt/media/image3.svg" ContentType="image/svg+xml"/>
  <Override PartName="/ppt/media/image7.svg" ContentType="image/svg+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3"/>
    <p:sldId id="257" r:id="rId4"/>
    <p:sldId id="258" r:id="rId5"/>
    <p:sldId id="259" r:id="rId6"/>
    <p:sldId id="260" r:id="rId7"/>
    <p:sldId id="261" r:id="rId8"/>
    <p:sldId id="262" r:id="rId9"/>
    <p:sldId id="263" r:id="rId10"/>
    <p:sldId id="264" r:id="rId11"/>
  </p:sldIdLst>
  <p:sldSz cx="18288000" cy="10287000"/>
  <p:notesSz cx="6858000" cy="9144000"/>
  <p:embeddedFontLst>
    <p:embeddedFont>
      <p:font typeface="Canva Sans Bold" panose="020B0803030501040103"/>
      <p:bold r:id="rId15"/>
    </p:embeddedFont>
    <p:embeddedFont>
      <p:font typeface="TT Chocolates" panose="02000503020000020003"/>
      <p:regular r:id="rId16"/>
    </p:embeddedFont>
    <p:embeddedFont>
      <p:font typeface="TT Chocolates Bold" panose="02000803020000020003"/>
      <p:bold r:id="rId17"/>
    </p:embeddedFont>
    <p:embeddedFont>
      <p:font typeface="Calibri" panose="020F0502020204030204" charset="0"/>
      <p:regular r:id="rId18"/>
      <p:bold r:id="rId19"/>
      <p:italic r:id="rId20"/>
      <p:boldItalic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1" Type="http://schemas.openxmlformats.org/officeDocument/2006/relationships/font" Target="fonts/font7.fntdata"/><Relationship Id="rId20" Type="http://schemas.openxmlformats.org/officeDocument/2006/relationships/font" Target="fonts/font6.fntdata"/><Relationship Id="rId2" Type="http://schemas.openxmlformats.org/officeDocument/2006/relationships/theme" Target="theme/theme1.xml"/><Relationship Id="rId19" Type="http://schemas.openxmlformats.org/officeDocument/2006/relationships/font" Target="fonts/font5.fntdata"/><Relationship Id="rId18" Type="http://schemas.openxmlformats.org/officeDocument/2006/relationships/font" Target="fonts/font4.fntdata"/><Relationship Id="rId17" Type="http://schemas.openxmlformats.org/officeDocument/2006/relationships/font" Target="fonts/font3.fntdata"/><Relationship Id="rId16" Type="http://schemas.openxmlformats.org/officeDocument/2006/relationships/font" Target="fonts/font2.fntdata"/><Relationship Id="rId15" Type="http://schemas.openxmlformats.org/officeDocument/2006/relationships/font" Target="fonts/font1.fntdata"/><Relationship Id="rId14" Type="http://schemas.openxmlformats.org/officeDocument/2006/relationships/tableStyles" Target="tableStyles.xml"/><Relationship Id="rId13" Type="http://schemas.openxmlformats.org/officeDocument/2006/relationships/viewProps" Target="viewProps.xml"/><Relationship Id="rId12" Type="http://schemas.openxmlformats.org/officeDocument/2006/relationships/presProps" Target="presProps.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4.png"/><Relationship Id="rId3" Type="http://schemas.openxmlformats.org/officeDocument/2006/relationships/image" Target="../media/image3.svg"/><Relationship Id="rId2" Type="http://schemas.openxmlformats.org/officeDocument/2006/relationships/image" Target="../media/image2.jpeg"/><Relationship Id="rId1" Type="http://schemas.openxmlformats.org/officeDocument/2006/relationships/image" Target="../media/image1.jpeg"/></Relationships>
</file>

<file path=ppt/slides/_rels/slide2.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8.jpeg"/><Relationship Id="rId3" Type="http://schemas.openxmlformats.org/officeDocument/2006/relationships/image" Target="../media/image7.svg"/><Relationship Id="rId2" Type="http://schemas.openxmlformats.org/officeDocument/2006/relationships/image" Target="../media/image6.jpeg"/><Relationship Id="rId1" Type="http://schemas.openxmlformats.org/officeDocument/2006/relationships/image" Target="../media/image5.jpeg"/></Relationships>
</file>

<file path=ppt/slides/_rels/slide3.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1.svg"/><Relationship Id="rId2" Type="http://schemas.openxmlformats.org/officeDocument/2006/relationships/image" Target="../media/image10.jpeg"/><Relationship Id="rId1" Type="http://schemas.openxmlformats.org/officeDocument/2006/relationships/image" Target="../media/image1.jpeg"/></Relationships>
</file>

<file path=ppt/slides/_rels/slide4.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3.svg"/><Relationship Id="rId2" Type="http://schemas.openxmlformats.org/officeDocument/2006/relationships/image" Target="../media/image12.jpeg"/><Relationship Id="rId1" Type="http://schemas.openxmlformats.org/officeDocument/2006/relationships/image" Target="../media/image1.jpeg"/></Relationships>
</file>

<file path=ppt/slides/_rels/slide5.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5.svg"/><Relationship Id="rId2" Type="http://schemas.openxmlformats.org/officeDocument/2006/relationships/image" Target="../media/image14.jpeg"/><Relationship Id="rId1" Type="http://schemas.openxmlformats.org/officeDocument/2006/relationships/image" Target="../media/image1.jpe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6.png"/><Relationship Id="rId1" Type="http://schemas.openxmlformats.org/officeDocument/2006/relationships/image" Target="../media/image1.jpe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7.png"/><Relationship Id="rId1" Type="http://schemas.openxmlformats.org/officeDocument/2006/relationships/image" Target="../media/image1.jpeg"/></Relationships>
</file>

<file path=ppt/slides/_rels/slide8.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9.svg"/><Relationship Id="rId2" Type="http://schemas.openxmlformats.org/officeDocument/2006/relationships/image" Target="../media/image18.jpeg"/><Relationship Id="rId1" Type="http://schemas.openxmlformats.org/officeDocument/2006/relationships/image" Target="../media/image1.jpeg"/></Relationships>
</file>

<file path=ppt/slides/_rels/slide9.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21.svg"/><Relationship Id="rId2" Type="http://schemas.openxmlformats.org/officeDocument/2006/relationships/image" Target="../media/image20.jpeg"/><Relationship Id="rId1" Type="http://schemas.openxmlformats.org/officeDocument/2006/relationships/image" Target="../media/image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l="-3032" t="-121705" r="-22260" b="-1038"/>
            </a:stretch>
          </a:blipFill>
        </p:spPr>
      </p:sp>
      <p:grpSp>
        <p:nvGrpSpPr>
          <p:cNvPr id="3" name="Group 3"/>
          <p:cNvGrpSpPr/>
          <p:nvPr/>
        </p:nvGrpSpPr>
        <p:grpSpPr>
          <a:xfrm rot="0">
            <a:off x="10936460" y="1696043"/>
            <a:ext cx="5628640" cy="5815724"/>
            <a:chOff x="0" y="0"/>
            <a:chExt cx="2160783" cy="2232603"/>
          </a:xfrm>
        </p:grpSpPr>
        <p:sp>
          <p:nvSpPr>
            <p:cNvPr id="4" name="Freeform 4"/>
            <p:cNvSpPr/>
            <p:nvPr/>
          </p:nvSpPr>
          <p:spPr>
            <a:xfrm>
              <a:off x="0" y="0"/>
              <a:ext cx="2160783" cy="2232603"/>
            </a:xfrm>
            <a:custGeom>
              <a:avLst/>
              <a:gdLst/>
              <a:ahLst/>
              <a:cxnLst/>
              <a:rect l="l" t="t" r="r" b="b"/>
              <a:pathLst>
                <a:path w="2160783" h="2232603">
                  <a:moveTo>
                    <a:pt x="2036323" y="2232603"/>
                  </a:moveTo>
                  <a:lnTo>
                    <a:pt x="124460" y="2232603"/>
                  </a:lnTo>
                  <a:cubicBezTo>
                    <a:pt x="55880" y="2232603"/>
                    <a:pt x="0" y="2176723"/>
                    <a:pt x="0" y="2108143"/>
                  </a:cubicBezTo>
                  <a:lnTo>
                    <a:pt x="0" y="124460"/>
                  </a:lnTo>
                  <a:cubicBezTo>
                    <a:pt x="0" y="55880"/>
                    <a:pt x="55880" y="0"/>
                    <a:pt x="124460" y="0"/>
                  </a:cubicBezTo>
                  <a:lnTo>
                    <a:pt x="2036323" y="0"/>
                  </a:lnTo>
                  <a:cubicBezTo>
                    <a:pt x="2104903" y="0"/>
                    <a:pt x="2160783" y="55880"/>
                    <a:pt x="2160783" y="124460"/>
                  </a:cubicBezTo>
                  <a:lnTo>
                    <a:pt x="2160783" y="2108143"/>
                  </a:lnTo>
                  <a:cubicBezTo>
                    <a:pt x="2160783" y="2176723"/>
                    <a:pt x="2104903" y="2232603"/>
                    <a:pt x="2036323" y="2232603"/>
                  </a:cubicBezTo>
                  <a:close/>
                </a:path>
              </a:pathLst>
            </a:custGeom>
            <a:solidFill>
              <a:srgbClr val="484995">
                <a:alpha val="43922"/>
              </a:srgbClr>
            </a:solidFill>
          </p:spPr>
        </p:sp>
      </p:grpSp>
      <p:grpSp>
        <p:nvGrpSpPr>
          <p:cNvPr id="5" name="Group 5"/>
          <p:cNvGrpSpPr/>
          <p:nvPr/>
        </p:nvGrpSpPr>
        <p:grpSpPr>
          <a:xfrm rot="0">
            <a:off x="10936460" y="2162575"/>
            <a:ext cx="5628640" cy="5815724"/>
            <a:chOff x="0" y="0"/>
            <a:chExt cx="2160783" cy="2232603"/>
          </a:xfrm>
        </p:grpSpPr>
        <p:sp>
          <p:nvSpPr>
            <p:cNvPr id="6" name="Freeform 6"/>
            <p:cNvSpPr/>
            <p:nvPr/>
          </p:nvSpPr>
          <p:spPr>
            <a:xfrm>
              <a:off x="0" y="0"/>
              <a:ext cx="2160783" cy="2232603"/>
            </a:xfrm>
            <a:custGeom>
              <a:avLst/>
              <a:gdLst/>
              <a:ahLst/>
              <a:cxnLst/>
              <a:rect l="l" t="t" r="r" b="b"/>
              <a:pathLst>
                <a:path w="2160783" h="2232603">
                  <a:moveTo>
                    <a:pt x="2036323" y="2232603"/>
                  </a:moveTo>
                  <a:lnTo>
                    <a:pt x="124460" y="2232603"/>
                  </a:lnTo>
                  <a:cubicBezTo>
                    <a:pt x="55880" y="2232603"/>
                    <a:pt x="0" y="2176723"/>
                    <a:pt x="0" y="2108143"/>
                  </a:cubicBezTo>
                  <a:lnTo>
                    <a:pt x="0" y="124460"/>
                  </a:lnTo>
                  <a:cubicBezTo>
                    <a:pt x="0" y="55880"/>
                    <a:pt x="55880" y="0"/>
                    <a:pt x="124460" y="0"/>
                  </a:cubicBezTo>
                  <a:lnTo>
                    <a:pt x="2036323" y="0"/>
                  </a:lnTo>
                  <a:cubicBezTo>
                    <a:pt x="2104903" y="0"/>
                    <a:pt x="2160783" y="55880"/>
                    <a:pt x="2160783" y="124460"/>
                  </a:cubicBezTo>
                  <a:lnTo>
                    <a:pt x="2160783" y="2108143"/>
                  </a:lnTo>
                  <a:cubicBezTo>
                    <a:pt x="2160783" y="2176723"/>
                    <a:pt x="2104903" y="2232603"/>
                    <a:pt x="2036323" y="2232603"/>
                  </a:cubicBezTo>
                  <a:close/>
                </a:path>
              </a:pathLst>
            </a:custGeom>
            <a:solidFill>
              <a:srgbClr val="484995">
                <a:alpha val="65882"/>
              </a:srgbClr>
            </a:solidFill>
          </p:spPr>
        </p:sp>
      </p:grpSp>
      <p:grpSp>
        <p:nvGrpSpPr>
          <p:cNvPr id="7" name="Group 7"/>
          <p:cNvGrpSpPr/>
          <p:nvPr/>
        </p:nvGrpSpPr>
        <p:grpSpPr>
          <a:xfrm rot="0">
            <a:off x="10936460" y="2713567"/>
            <a:ext cx="5628640" cy="5815724"/>
            <a:chOff x="0" y="0"/>
            <a:chExt cx="2160783" cy="2232603"/>
          </a:xfrm>
        </p:grpSpPr>
        <p:sp>
          <p:nvSpPr>
            <p:cNvPr id="8" name="Freeform 8"/>
            <p:cNvSpPr/>
            <p:nvPr/>
          </p:nvSpPr>
          <p:spPr>
            <a:xfrm>
              <a:off x="0" y="0"/>
              <a:ext cx="2160783" cy="2232603"/>
            </a:xfrm>
            <a:custGeom>
              <a:avLst/>
              <a:gdLst/>
              <a:ahLst/>
              <a:cxnLst/>
              <a:rect l="l" t="t" r="r" b="b"/>
              <a:pathLst>
                <a:path w="2160783" h="2232603">
                  <a:moveTo>
                    <a:pt x="2036323" y="2232603"/>
                  </a:moveTo>
                  <a:lnTo>
                    <a:pt x="124460" y="2232603"/>
                  </a:lnTo>
                  <a:cubicBezTo>
                    <a:pt x="55880" y="2232603"/>
                    <a:pt x="0" y="2176723"/>
                    <a:pt x="0" y="2108143"/>
                  </a:cubicBezTo>
                  <a:lnTo>
                    <a:pt x="0" y="124460"/>
                  </a:lnTo>
                  <a:cubicBezTo>
                    <a:pt x="0" y="55880"/>
                    <a:pt x="55880" y="0"/>
                    <a:pt x="124460" y="0"/>
                  </a:cubicBezTo>
                  <a:lnTo>
                    <a:pt x="2036323" y="0"/>
                  </a:lnTo>
                  <a:cubicBezTo>
                    <a:pt x="2104903" y="0"/>
                    <a:pt x="2160783" y="55880"/>
                    <a:pt x="2160783" y="124460"/>
                  </a:cubicBezTo>
                  <a:lnTo>
                    <a:pt x="2160783" y="2108143"/>
                  </a:lnTo>
                  <a:cubicBezTo>
                    <a:pt x="2160783" y="2176723"/>
                    <a:pt x="2104903" y="2232603"/>
                    <a:pt x="2036323" y="2232603"/>
                  </a:cubicBezTo>
                  <a:close/>
                </a:path>
              </a:pathLst>
            </a:custGeom>
            <a:solidFill>
              <a:srgbClr val="484995"/>
            </a:solidFill>
          </p:spPr>
        </p:sp>
      </p:grpSp>
      <p:sp>
        <p:nvSpPr>
          <p:cNvPr id="9" name="Freeform 9"/>
          <p:cNvSpPr/>
          <p:nvPr/>
        </p:nvSpPr>
        <p:spPr>
          <a:xfrm>
            <a:off x="15352982" y="3315996"/>
            <a:ext cx="458305" cy="122024"/>
          </a:xfrm>
          <a:custGeom>
            <a:avLst/>
            <a:gdLst/>
            <a:ahLst/>
            <a:cxnLst/>
            <a:rect l="l" t="t" r="r" b="b"/>
            <a:pathLst>
              <a:path w="458305" h="122024">
                <a:moveTo>
                  <a:pt x="0" y="0"/>
                </a:moveTo>
                <a:lnTo>
                  <a:pt x="458306" y="0"/>
                </a:lnTo>
                <a:lnTo>
                  <a:pt x="458306" y="122023"/>
                </a:lnTo>
                <a:lnTo>
                  <a:pt x="0" y="12202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0" name="Freeform 10"/>
          <p:cNvSpPr/>
          <p:nvPr/>
        </p:nvSpPr>
        <p:spPr>
          <a:xfrm>
            <a:off x="9144000" y="1908245"/>
            <a:ext cx="10062895" cy="8855348"/>
          </a:xfrm>
          <a:custGeom>
            <a:avLst/>
            <a:gdLst/>
            <a:ahLst/>
            <a:cxnLst/>
            <a:rect l="l" t="t" r="r" b="b"/>
            <a:pathLst>
              <a:path w="10062895" h="8855348">
                <a:moveTo>
                  <a:pt x="0" y="0"/>
                </a:moveTo>
                <a:lnTo>
                  <a:pt x="10062895" y="0"/>
                </a:lnTo>
                <a:lnTo>
                  <a:pt x="10062895" y="8855348"/>
                </a:lnTo>
                <a:lnTo>
                  <a:pt x="0" y="8855348"/>
                </a:lnTo>
                <a:lnTo>
                  <a:pt x="0" y="0"/>
                </a:lnTo>
                <a:close/>
              </a:path>
            </a:pathLst>
          </a:custGeom>
          <a:blipFill>
            <a:blip r:embed="rId4"/>
            <a:stretch>
              <a:fillRect/>
            </a:stretch>
          </a:blipFill>
        </p:spPr>
      </p:sp>
      <p:sp>
        <p:nvSpPr>
          <p:cNvPr id="11" name="TextBox 11"/>
          <p:cNvSpPr txBox="1"/>
          <p:nvPr/>
        </p:nvSpPr>
        <p:spPr>
          <a:xfrm>
            <a:off x="1273962" y="2552229"/>
            <a:ext cx="7955763" cy="6138925"/>
          </a:xfrm>
          <a:prstGeom prst="rect">
            <a:avLst/>
          </a:prstGeom>
        </p:spPr>
        <p:txBody>
          <a:bodyPr lIns="0" tIns="0" rIns="0" bIns="0" rtlCol="0" anchor="t">
            <a:spAutoFit/>
          </a:bodyPr>
          <a:lstStyle/>
          <a:p>
            <a:pPr algn="l">
              <a:lnSpc>
                <a:spcPts val="15930"/>
              </a:lnSpc>
            </a:pPr>
            <a:r>
              <a:rPr lang="en-US" sz="15315">
                <a:solidFill>
                  <a:srgbClr val="FFFFFF"/>
                </a:solidFill>
                <a:latin typeface="HK Grotesk Bold" panose="00000800000000000000"/>
              </a:rPr>
              <a:t>Device Health Checker</a:t>
            </a:r>
            <a:endParaRPr lang="en-US" sz="15315">
              <a:solidFill>
                <a:srgbClr val="FFFFFF"/>
              </a:solidFill>
              <a:latin typeface="HK Grotesk Bold" panose="0000080000000000000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484995"/>
        </a:solidFill>
        <a:effectLst/>
      </p:bgPr>
    </p:bg>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1"/>
            <a:stretch>
              <a:fillRect t="-89669" r="-20968" b="-25386"/>
            </a:stretch>
          </a:blipFill>
        </p:spPr>
      </p:sp>
      <p:sp>
        <p:nvSpPr>
          <p:cNvPr id="3" name="Freeform 3"/>
          <p:cNvSpPr/>
          <p:nvPr/>
        </p:nvSpPr>
        <p:spPr>
          <a:xfrm>
            <a:off x="645295" y="7378380"/>
            <a:ext cx="2864377" cy="4501968"/>
          </a:xfrm>
          <a:custGeom>
            <a:avLst/>
            <a:gdLst/>
            <a:ahLst/>
            <a:cxnLst/>
            <a:rect l="l" t="t" r="r" b="b"/>
            <a:pathLst>
              <a:path w="2864377" h="4501968">
                <a:moveTo>
                  <a:pt x="0" y="0"/>
                </a:moveTo>
                <a:lnTo>
                  <a:pt x="2864378" y="0"/>
                </a:lnTo>
                <a:lnTo>
                  <a:pt x="2864378" y="4501968"/>
                </a:lnTo>
                <a:lnTo>
                  <a:pt x="0" y="4501968"/>
                </a:lnTo>
                <a:lnTo>
                  <a:pt x="0" y="0"/>
                </a:lnTo>
                <a:close/>
              </a:path>
            </a:pathLst>
          </a:custGeom>
          <a:blipFill>
            <a:blip r:embed="rId2">
              <a:alphaModFix amt="32999"/>
              <a:extLst>
                <a:ext uri="{96DAC541-7B7A-43D3-8B79-37D633B846F1}">
                  <asvg:svgBlip xmlns:asvg="http://schemas.microsoft.com/office/drawing/2016/SVG/main" r:embed="rId3"/>
                </a:ext>
              </a:extLst>
            </a:blip>
            <a:stretch>
              <a:fillRect/>
            </a:stretch>
          </a:blipFill>
        </p:spPr>
      </p:sp>
      <p:grpSp>
        <p:nvGrpSpPr>
          <p:cNvPr id="4" name="Group 4"/>
          <p:cNvGrpSpPr/>
          <p:nvPr/>
        </p:nvGrpSpPr>
        <p:grpSpPr>
          <a:xfrm rot="0">
            <a:off x="4460185" y="4203604"/>
            <a:ext cx="4230363" cy="4249324"/>
            <a:chOff x="0" y="0"/>
            <a:chExt cx="3239641" cy="3254161"/>
          </a:xfrm>
        </p:grpSpPr>
        <p:sp>
          <p:nvSpPr>
            <p:cNvPr id="5" name="Freeform 5"/>
            <p:cNvSpPr/>
            <p:nvPr/>
          </p:nvSpPr>
          <p:spPr>
            <a:xfrm>
              <a:off x="0" y="0"/>
              <a:ext cx="3239770" cy="3254248"/>
            </a:xfrm>
            <a:custGeom>
              <a:avLst/>
              <a:gdLst/>
              <a:ahLst/>
              <a:cxnLst/>
              <a:rect l="l" t="t" r="r" b="b"/>
              <a:pathLst>
                <a:path w="3239770" h="3254248">
                  <a:moveTo>
                    <a:pt x="1619885" y="0"/>
                  </a:moveTo>
                  <a:cubicBezTo>
                    <a:pt x="2515616" y="4064"/>
                    <a:pt x="3239770" y="731266"/>
                    <a:pt x="3239770" y="1627124"/>
                  </a:cubicBezTo>
                  <a:cubicBezTo>
                    <a:pt x="3239770" y="2522982"/>
                    <a:pt x="2515743" y="3250184"/>
                    <a:pt x="1619885" y="3254248"/>
                  </a:cubicBezTo>
                  <a:cubicBezTo>
                    <a:pt x="724027" y="3250184"/>
                    <a:pt x="0" y="2522855"/>
                    <a:pt x="0" y="1627124"/>
                  </a:cubicBezTo>
                  <a:cubicBezTo>
                    <a:pt x="0" y="731393"/>
                    <a:pt x="724027" y="4064"/>
                    <a:pt x="1619885" y="0"/>
                  </a:cubicBezTo>
                  <a:close/>
                </a:path>
              </a:pathLst>
            </a:custGeom>
            <a:solidFill>
              <a:srgbClr val="9695FF"/>
            </a:solidFill>
          </p:spPr>
        </p:sp>
      </p:grpSp>
      <p:grpSp>
        <p:nvGrpSpPr>
          <p:cNvPr id="6" name="Group 6"/>
          <p:cNvGrpSpPr/>
          <p:nvPr/>
        </p:nvGrpSpPr>
        <p:grpSpPr>
          <a:xfrm rot="0">
            <a:off x="9952580" y="4203604"/>
            <a:ext cx="4227409" cy="4246357"/>
            <a:chOff x="0" y="0"/>
            <a:chExt cx="3239641" cy="3254161"/>
          </a:xfrm>
        </p:grpSpPr>
        <p:sp>
          <p:nvSpPr>
            <p:cNvPr id="7" name="Freeform 7"/>
            <p:cNvSpPr/>
            <p:nvPr/>
          </p:nvSpPr>
          <p:spPr>
            <a:xfrm>
              <a:off x="0" y="0"/>
              <a:ext cx="3239770" cy="3254248"/>
            </a:xfrm>
            <a:custGeom>
              <a:avLst/>
              <a:gdLst/>
              <a:ahLst/>
              <a:cxnLst/>
              <a:rect l="l" t="t" r="r" b="b"/>
              <a:pathLst>
                <a:path w="3239770" h="3254248">
                  <a:moveTo>
                    <a:pt x="1619885" y="0"/>
                  </a:moveTo>
                  <a:cubicBezTo>
                    <a:pt x="2515616" y="4064"/>
                    <a:pt x="3239770" y="731266"/>
                    <a:pt x="3239770" y="1627124"/>
                  </a:cubicBezTo>
                  <a:cubicBezTo>
                    <a:pt x="3239770" y="2522982"/>
                    <a:pt x="2515743" y="3250184"/>
                    <a:pt x="1619885" y="3254248"/>
                  </a:cubicBezTo>
                  <a:cubicBezTo>
                    <a:pt x="724027" y="3250184"/>
                    <a:pt x="0" y="2522855"/>
                    <a:pt x="0" y="1627124"/>
                  </a:cubicBezTo>
                  <a:cubicBezTo>
                    <a:pt x="0" y="731393"/>
                    <a:pt x="724027" y="4064"/>
                    <a:pt x="1619885" y="0"/>
                  </a:cubicBezTo>
                  <a:close/>
                </a:path>
              </a:pathLst>
            </a:custGeom>
            <a:solidFill>
              <a:srgbClr val="9695FF"/>
            </a:solidFill>
          </p:spPr>
        </p:sp>
      </p:grpSp>
      <p:grpSp>
        <p:nvGrpSpPr>
          <p:cNvPr id="8" name="Group 8"/>
          <p:cNvGrpSpPr>
            <a:grpSpLocks noChangeAspect="1"/>
          </p:cNvGrpSpPr>
          <p:nvPr/>
        </p:nvGrpSpPr>
        <p:grpSpPr>
          <a:xfrm rot="0">
            <a:off x="4727041" y="4481431"/>
            <a:ext cx="3696652" cy="3696637"/>
            <a:chOff x="0" y="0"/>
            <a:chExt cx="6350000" cy="6349975"/>
          </a:xfrm>
        </p:grpSpPr>
        <p:sp>
          <p:nvSpPr>
            <p:cNvPr id="9" name="Freeform 9"/>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4"/>
              <a:stretch>
                <a:fillRect l="-68621" t="-69754" r="-52741" b="-125560"/>
              </a:stretch>
            </a:blipFill>
          </p:spPr>
        </p:sp>
      </p:grpSp>
      <p:grpSp>
        <p:nvGrpSpPr>
          <p:cNvPr id="10" name="Group 10"/>
          <p:cNvGrpSpPr>
            <a:grpSpLocks noChangeAspect="1"/>
          </p:cNvGrpSpPr>
          <p:nvPr/>
        </p:nvGrpSpPr>
        <p:grpSpPr>
          <a:xfrm rot="0">
            <a:off x="10217959" y="4478464"/>
            <a:ext cx="3696652" cy="3696637"/>
            <a:chOff x="0" y="0"/>
            <a:chExt cx="6350000" cy="6349975"/>
          </a:xfrm>
        </p:grpSpPr>
        <p:sp>
          <p:nvSpPr>
            <p:cNvPr id="11" name="Freeform 11"/>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5"/>
              <a:stretch>
                <a:fillRect l="-25053" t="-10722" r="-30676" b="-45987"/>
              </a:stretch>
            </a:blipFill>
          </p:spPr>
        </p:sp>
      </p:grpSp>
      <p:sp>
        <p:nvSpPr>
          <p:cNvPr id="12" name="TextBox 12"/>
          <p:cNvSpPr txBox="1"/>
          <p:nvPr/>
        </p:nvSpPr>
        <p:spPr>
          <a:xfrm>
            <a:off x="5435088" y="8626415"/>
            <a:ext cx="2650739" cy="1002949"/>
          </a:xfrm>
          <a:prstGeom prst="rect">
            <a:avLst/>
          </a:prstGeom>
        </p:spPr>
        <p:txBody>
          <a:bodyPr lIns="0" tIns="0" rIns="0" bIns="0" rtlCol="0" anchor="t">
            <a:spAutoFit/>
          </a:bodyPr>
          <a:lstStyle/>
          <a:p>
            <a:pPr algn="ctr">
              <a:lnSpc>
                <a:spcPts val="3960"/>
              </a:lnSpc>
            </a:pPr>
            <a:r>
              <a:rPr lang="en-US" sz="3360" spc="32">
                <a:solidFill>
                  <a:srgbClr val="FFFFFF"/>
                </a:solidFill>
                <a:latin typeface="Canva Sans Bold" panose="020B0803030501040103"/>
              </a:rPr>
              <a:t>Harun</a:t>
            </a:r>
            <a:endParaRPr lang="en-US" sz="3360" spc="32">
              <a:solidFill>
                <a:srgbClr val="FFFFFF"/>
              </a:solidFill>
              <a:latin typeface="Canva Sans Bold" panose="020B0803030501040103"/>
            </a:endParaRPr>
          </a:p>
          <a:p>
            <a:pPr algn="ctr">
              <a:lnSpc>
                <a:spcPts val="3960"/>
              </a:lnSpc>
            </a:pPr>
            <a:r>
              <a:rPr lang="en-US" sz="3360" spc="32">
                <a:solidFill>
                  <a:srgbClr val="FFFFFF"/>
                </a:solidFill>
                <a:latin typeface="Canva Sans Bold" panose="020B0803030501040103"/>
              </a:rPr>
              <a:t>221002138</a:t>
            </a:r>
            <a:endParaRPr lang="en-US" sz="3360" spc="32">
              <a:solidFill>
                <a:srgbClr val="FFFFFF"/>
              </a:solidFill>
              <a:latin typeface="Canva Sans Bold" panose="020B0803030501040103"/>
            </a:endParaRPr>
          </a:p>
        </p:txBody>
      </p:sp>
      <p:sp>
        <p:nvSpPr>
          <p:cNvPr id="13" name="TextBox 13"/>
          <p:cNvSpPr txBox="1"/>
          <p:nvPr/>
        </p:nvSpPr>
        <p:spPr>
          <a:xfrm>
            <a:off x="10819911" y="8626415"/>
            <a:ext cx="2492746" cy="1002949"/>
          </a:xfrm>
          <a:prstGeom prst="rect">
            <a:avLst/>
          </a:prstGeom>
        </p:spPr>
        <p:txBody>
          <a:bodyPr lIns="0" tIns="0" rIns="0" bIns="0" rtlCol="0" anchor="t">
            <a:spAutoFit/>
          </a:bodyPr>
          <a:lstStyle/>
          <a:p>
            <a:pPr algn="ctr">
              <a:lnSpc>
                <a:spcPts val="3960"/>
              </a:lnSpc>
            </a:pPr>
            <a:r>
              <a:rPr lang="en-US" sz="3360" spc="32">
                <a:solidFill>
                  <a:srgbClr val="FFFFFF"/>
                </a:solidFill>
                <a:latin typeface="Canva Sans Bold" panose="020B0803030501040103"/>
              </a:rPr>
              <a:t>Shipon</a:t>
            </a:r>
            <a:endParaRPr lang="en-US" sz="3360" spc="32">
              <a:solidFill>
                <a:srgbClr val="FFFFFF"/>
              </a:solidFill>
              <a:latin typeface="Canva Sans Bold" panose="020B0803030501040103"/>
            </a:endParaRPr>
          </a:p>
          <a:p>
            <a:pPr algn="ctr">
              <a:lnSpc>
                <a:spcPts val="3960"/>
              </a:lnSpc>
            </a:pPr>
            <a:r>
              <a:rPr lang="en-US" sz="3360" spc="32">
                <a:solidFill>
                  <a:srgbClr val="FFFFFF"/>
                </a:solidFill>
                <a:latin typeface="Canva Sans Bold" panose="020B0803030501040103"/>
              </a:rPr>
              <a:t>221002098</a:t>
            </a:r>
            <a:endParaRPr lang="en-US" sz="3360" spc="32">
              <a:solidFill>
                <a:srgbClr val="FFFFFF"/>
              </a:solidFill>
              <a:latin typeface="Canva Sans Bold" panose="020B0803030501040103"/>
            </a:endParaRPr>
          </a:p>
        </p:txBody>
      </p:sp>
      <p:grpSp>
        <p:nvGrpSpPr>
          <p:cNvPr id="14" name="Group 14"/>
          <p:cNvGrpSpPr/>
          <p:nvPr/>
        </p:nvGrpSpPr>
        <p:grpSpPr>
          <a:xfrm rot="0">
            <a:off x="5099763" y="1245997"/>
            <a:ext cx="8088475" cy="1527587"/>
            <a:chOff x="0" y="0"/>
            <a:chExt cx="11469917" cy="2166205"/>
          </a:xfrm>
        </p:grpSpPr>
        <p:sp>
          <p:nvSpPr>
            <p:cNvPr id="15" name="Freeform 15"/>
            <p:cNvSpPr/>
            <p:nvPr/>
          </p:nvSpPr>
          <p:spPr>
            <a:xfrm>
              <a:off x="0" y="0"/>
              <a:ext cx="11469878" cy="2166239"/>
            </a:xfrm>
            <a:custGeom>
              <a:avLst/>
              <a:gdLst/>
              <a:ahLst/>
              <a:cxnLst/>
              <a:rect l="l" t="t" r="r" b="b"/>
              <a:pathLst>
                <a:path w="11469878" h="2166239">
                  <a:moveTo>
                    <a:pt x="0" y="0"/>
                  </a:moveTo>
                  <a:lnTo>
                    <a:pt x="11469878" y="0"/>
                  </a:lnTo>
                  <a:lnTo>
                    <a:pt x="11469878" y="2166239"/>
                  </a:lnTo>
                  <a:lnTo>
                    <a:pt x="0" y="2166239"/>
                  </a:lnTo>
                  <a:close/>
                </a:path>
              </a:pathLst>
            </a:custGeom>
            <a:solidFill>
              <a:srgbClr val="9695FF"/>
            </a:solidFill>
          </p:spPr>
        </p:sp>
      </p:grpSp>
      <p:sp>
        <p:nvSpPr>
          <p:cNvPr id="16" name="TextBox 16"/>
          <p:cNvSpPr txBox="1"/>
          <p:nvPr/>
        </p:nvSpPr>
        <p:spPr>
          <a:xfrm>
            <a:off x="5512462" y="1591877"/>
            <a:ext cx="7263075" cy="949519"/>
          </a:xfrm>
          <a:prstGeom prst="rect">
            <a:avLst/>
          </a:prstGeom>
        </p:spPr>
        <p:txBody>
          <a:bodyPr lIns="0" tIns="0" rIns="0" bIns="0" rtlCol="0" anchor="t">
            <a:spAutoFit/>
          </a:bodyPr>
          <a:lstStyle/>
          <a:p>
            <a:pPr algn="ctr">
              <a:lnSpc>
                <a:spcPts val="7675"/>
              </a:lnSpc>
            </a:pPr>
            <a:r>
              <a:rPr lang="en-US" sz="6975" spc="139">
                <a:solidFill>
                  <a:srgbClr val="FFFFFF"/>
                </a:solidFill>
                <a:latin typeface="Canva Sans Bold" panose="020B0803030501040103"/>
              </a:rPr>
              <a:t>Team Member</a:t>
            </a:r>
            <a:endParaRPr lang="en-US" sz="6975" spc="139">
              <a:solidFill>
                <a:srgbClr val="FFFFFF"/>
              </a:solidFill>
              <a:latin typeface="Canva Sans Bold" panose="020B0803030501040103"/>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0" y="18288000"/>
                </a:moveTo>
                <a:lnTo>
                  <a:pt x="0" y="0"/>
                </a:lnTo>
                <a:lnTo>
                  <a:pt x="10287000" y="0"/>
                </a:lnTo>
                <a:lnTo>
                  <a:pt x="10287000" y="18288000"/>
                </a:lnTo>
                <a:lnTo>
                  <a:pt x="0" y="18288000"/>
                </a:lnTo>
                <a:close/>
              </a:path>
            </a:pathLst>
          </a:custGeom>
          <a:blipFill>
            <a:blip r:embed="rId1"/>
            <a:stretch>
              <a:fillRect l="-67223" t="-20277" r="-50521" b="-2203"/>
            </a:stretch>
          </a:blipFill>
        </p:spPr>
      </p:sp>
      <p:grpSp>
        <p:nvGrpSpPr>
          <p:cNvPr id="3" name="Group 3"/>
          <p:cNvGrpSpPr/>
          <p:nvPr/>
        </p:nvGrpSpPr>
        <p:grpSpPr>
          <a:xfrm rot="0">
            <a:off x="-226383" y="923055"/>
            <a:ext cx="3979871" cy="1225637"/>
            <a:chOff x="0" y="0"/>
            <a:chExt cx="4002769" cy="1232688"/>
          </a:xfrm>
        </p:grpSpPr>
        <p:sp>
          <p:nvSpPr>
            <p:cNvPr id="4" name="Freeform 4"/>
            <p:cNvSpPr/>
            <p:nvPr/>
          </p:nvSpPr>
          <p:spPr>
            <a:xfrm>
              <a:off x="0" y="0"/>
              <a:ext cx="4002769" cy="1232689"/>
            </a:xfrm>
            <a:custGeom>
              <a:avLst/>
              <a:gdLst/>
              <a:ahLst/>
              <a:cxnLst/>
              <a:rect l="l" t="t" r="r" b="b"/>
              <a:pathLst>
                <a:path w="4002769" h="1232689">
                  <a:moveTo>
                    <a:pt x="3878309" y="1232688"/>
                  </a:moveTo>
                  <a:lnTo>
                    <a:pt x="124460" y="1232688"/>
                  </a:lnTo>
                  <a:cubicBezTo>
                    <a:pt x="55880" y="1232688"/>
                    <a:pt x="0" y="1176808"/>
                    <a:pt x="0" y="1108228"/>
                  </a:cubicBezTo>
                  <a:lnTo>
                    <a:pt x="0" y="124460"/>
                  </a:lnTo>
                  <a:cubicBezTo>
                    <a:pt x="0" y="55880"/>
                    <a:pt x="55880" y="0"/>
                    <a:pt x="124460" y="0"/>
                  </a:cubicBezTo>
                  <a:lnTo>
                    <a:pt x="3878309" y="0"/>
                  </a:lnTo>
                  <a:cubicBezTo>
                    <a:pt x="3946889" y="0"/>
                    <a:pt x="4002769" y="55880"/>
                    <a:pt x="4002769" y="124460"/>
                  </a:cubicBezTo>
                  <a:lnTo>
                    <a:pt x="4002769" y="1108228"/>
                  </a:lnTo>
                  <a:cubicBezTo>
                    <a:pt x="4002769" y="1176808"/>
                    <a:pt x="3946889" y="1232689"/>
                    <a:pt x="3878309" y="1232689"/>
                  </a:cubicBezTo>
                  <a:close/>
                </a:path>
              </a:pathLst>
            </a:custGeom>
            <a:solidFill>
              <a:srgbClr val="9695FF"/>
            </a:solidFill>
          </p:spPr>
        </p:sp>
      </p:grpSp>
      <p:grpSp>
        <p:nvGrpSpPr>
          <p:cNvPr id="5" name="Group 5"/>
          <p:cNvGrpSpPr/>
          <p:nvPr/>
        </p:nvGrpSpPr>
        <p:grpSpPr>
          <a:xfrm rot="0">
            <a:off x="1763553" y="4729934"/>
            <a:ext cx="5915488" cy="1319044"/>
            <a:chOff x="0" y="0"/>
            <a:chExt cx="7887317" cy="1758725"/>
          </a:xfrm>
        </p:grpSpPr>
        <p:grpSp>
          <p:nvGrpSpPr>
            <p:cNvPr id="6" name="Group 6"/>
            <p:cNvGrpSpPr/>
            <p:nvPr/>
          </p:nvGrpSpPr>
          <p:grpSpPr>
            <a:xfrm rot="0">
              <a:off x="396909" y="0"/>
              <a:ext cx="7490408" cy="1758725"/>
              <a:chOff x="0" y="0"/>
              <a:chExt cx="3682960" cy="864748"/>
            </a:xfrm>
          </p:grpSpPr>
          <p:sp>
            <p:nvSpPr>
              <p:cNvPr id="7" name="Freeform 7"/>
              <p:cNvSpPr/>
              <p:nvPr/>
            </p:nvSpPr>
            <p:spPr>
              <a:xfrm>
                <a:off x="0" y="0"/>
                <a:ext cx="3682960" cy="864748"/>
              </a:xfrm>
              <a:custGeom>
                <a:avLst/>
                <a:gdLst/>
                <a:ahLst/>
                <a:cxnLst/>
                <a:rect l="l" t="t" r="r" b="b"/>
                <a:pathLst>
                  <a:path w="3682960" h="864748">
                    <a:moveTo>
                      <a:pt x="3558500" y="864748"/>
                    </a:moveTo>
                    <a:lnTo>
                      <a:pt x="124460" y="864748"/>
                    </a:lnTo>
                    <a:cubicBezTo>
                      <a:pt x="55880" y="864748"/>
                      <a:pt x="0" y="808868"/>
                      <a:pt x="0" y="740288"/>
                    </a:cubicBezTo>
                    <a:lnTo>
                      <a:pt x="0" y="124460"/>
                    </a:lnTo>
                    <a:cubicBezTo>
                      <a:pt x="0" y="55880"/>
                      <a:pt x="55880" y="0"/>
                      <a:pt x="124460" y="0"/>
                    </a:cubicBezTo>
                    <a:lnTo>
                      <a:pt x="3558500" y="0"/>
                    </a:lnTo>
                    <a:cubicBezTo>
                      <a:pt x="3627080" y="0"/>
                      <a:pt x="3682960" y="55880"/>
                      <a:pt x="3682960" y="124460"/>
                    </a:cubicBezTo>
                    <a:lnTo>
                      <a:pt x="3682960" y="740288"/>
                    </a:lnTo>
                    <a:cubicBezTo>
                      <a:pt x="3682960" y="808868"/>
                      <a:pt x="3627080" y="864748"/>
                      <a:pt x="3558500" y="864748"/>
                    </a:cubicBezTo>
                    <a:close/>
                  </a:path>
                </a:pathLst>
              </a:custGeom>
              <a:solidFill>
                <a:srgbClr val="9695FF">
                  <a:alpha val="86667"/>
                </a:srgbClr>
              </a:solidFill>
            </p:spPr>
          </p:sp>
        </p:grpSp>
        <p:grpSp>
          <p:nvGrpSpPr>
            <p:cNvPr id="8" name="Group 8"/>
            <p:cNvGrpSpPr/>
            <p:nvPr/>
          </p:nvGrpSpPr>
          <p:grpSpPr>
            <a:xfrm rot="0">
              <a:off x="0" y="482454"/>
              <a:ext cx="793817" cy="793817"/>
              <a:chOff x="0" y="0"/>
              <a:chExt cx="6350000" cy="6350000"/>
            </a:xfrm>
          </p:grpSpPr>
          <p:sp>
            <p:nvSpPr>
              <p:cNvPr id="9" name="Freeform 9"/>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6968D4"/>
              </a:solidFill>
            </p:spPr>
          </p:sp>
        </p:grpSp>
        <p:sp>
          <p:nvSpPr>
            <p:cNvPr id="10" name="TextBox 10"/>
            <p:cNvSpPr txBox="1"/>
            <p:nvPr/>
          </p:nvSpPr>
          <p:spPr>
            <a:xfrm>
              <a:off x="88827" y="696301"/>
              <a:ext cx="616164" cy="400294"/>
            </a:xfrm>
            <a:prstGeom prst="rect">
              <a:avLst/>
            </a:prstGeom>
          </p:spPr>
          <p:txBody>
            <a:bodyPr lIns="0" tIns="0" rIns="0" bIns="0" rtlCol="0" anchor="t">
              <a:spAutoFit/>
            </a:bodyPr>
            <a:lstStyle/>
            <a:p>
              <a:pPr algn="ctr">
                <a:lnSpc>
                  <a:spcPts val="2320"/>
                </a:lnSpc>
              </a:pPr>
              <a:r>
                <a:rPr lang="en-US" sz="1890">
                  <a:solidFill>
                    <a:srgbClr val="FFFFFF"/>
                  </a:solidFill>
                  <a:latin typeface="HK Grotesk Bold" panose="00000800000000000000"/>
                </a:rPr>
                <a:t>02</a:t>
              </a:r>
              <a:endParaRPr lang="en-US" sz="1890">
                <a:solidFill>
                  <a:srgbClr val="FFFFFF"/>
                </a:solidFill>
                <a:latin typeface="HK Grotesk Bold" panose="00000800000000000000"/>
              </a:endParaRPr>
            </a:p>
          </p:txBody>
        </p:sp>
      </p:grpSp>
      <p:grpSp>
        <p:nvGrpSpPr>
          <p:cNvPr id="11" name="Group 11"/>
          <p:cNvGrpSpPr/>
          <p:nvPr/>
        </p:nvGrpSpPr>
        <p:grpSpPr>
          <a:xfrm rot="0">
            <a:off x="1763553" y="6334463"/>
            <a:ext cx="5915488" cy="1319044"/>
            <a:chOff x="0" y="0"/>
            <a:chExt cx="7887317" cy="1758725"/>
          </a:xfrm>
        </p:grpSpPr>
        <p:grpSp>
          <p:nvGrpSpPr>
            <p:cNvPr id="12" name="Group 12"/>
            <p:cNvGrpSpPr/>
            <p:nvPr/>
          </p:nvGrpSpPr>
          <p:grpSpPr>
            <a:xfrm rot="0">
              <a:off x="396909" y="0"/>
              <a:ext cx="7490408" cy="1758725"/>
              <a:chOff x="0" y="0"/>
              <a:chExt cx="3682960" cy="864748"/>
            </a:xfrm>
          </p:grpSpPr>
          <p:sp>
            <p:nvSpPr>
              <p:cNvPr id="13" name="Freeform 13"/>
              <p:cNvSpPr/>
              <p:nvPr/>
            </p:nvSpPr>
            <p:spPr>
              <a:xfrm>
                <a:off x="0" y="0"/>
                <a:ext cx="3682960" cy="864748"/>
              </a:xfrm>
              <a:custGeom>
                <a:avLst/>
                <a:gdLst/>
                <a:ahLst/>
                <a:cxnLst/>
                <a:rect l="l" t="t" r="r" b="b"/>
                <a:pathLst>
                  <a:path w="3682960" h="864748">
                    <a:moveTo>
                      <a:pt x="3558500" y="864748"/>
                    </a:moveTo>
                    <a:lnTo>
                      <a:pt x="124460" y="864748"/>
                    </a:lnTo>
                    <a:cubicBezTo>
                      <a:pt x="55880" y="864748"/>
                      <a:pt x="0" y="808868"/>
                      <a:pt x="0" y="740288"/>
                    </a:cubicBezTo>
                    <a:lnTo>
                      <a:pt x="0" y="124460"/>
                    </a:lnTo>
                    <a:cubicBezTo>
                      <a:pt x="0" y="55880"/>
                      <a:pt x="55880" y="0"/>
                      <a:pt x="124460" y="0"/>
                    </a:cubicBezTo>
                    <a:lnTo>
                      <a:pt x="3558500" y="0"/>
                    </a:lnTo>
                    <a:cubicBezTo>
                      <a:pt x="3627080" y="0"/>
                      <a:pt x="3682960" y="55880"/>
                      <a:pt x="3682960" y="124460"/>
                    </a:cubicBezTo>
                    <a:lnTo>
                      <a:pt x="3682960" y="740288"/>
                    </a:lnTo>
                    <a:cubicBezTo>
                      <a:pt x="3682960" y="808868"/>
                      <a:pt x="3627080" y="864748"/>
                      <a:pt x="3558500" y="864748"/>
                    </a:cubicBezTo>
                    <a:close/>
                  </a:path>
                </a:pathLst>
              </a:custGeom>
              <a:solidFill>
                <a:srgbClr val="6968D4">
                  <a:alpha val="86667"/>
                </a:srgbClr>
              </a:solidFill>
            </p:spPr>
          </p:sp>
        </p:grpSp>
        <p:grpSp>
          <p:nvGrpSpPr>
            <p:cNvPr id="14" name="Group 14"/>
            <p:cNvGrpSpPr/>
            <p:nvPr/>
          </p:nvGrpSpPr>
          <p:grpSpPr>
            <a:xfrm rot="0">
              <a:off x="0" y="495630"/>
              <a:ext cx="793817" cy="793817"/>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9695FF"/>
              </a:solidFill>
            </p:spPr>
          </p:sp>
        </p:grpSp>
        <p:sp>
          <p:nvSpPr>
            <p:cNvPr id="16" name="TextBox 16"/>
            <p:cNvSpPr txBox="1"/>
            <p:nvPr/>
          </p:nvSpPr>
          <p:spPr>
            <a:xfrm>
              <a:off x="88827" y="709476"/>
              <a:ext cx="616164" cy="400294"/>
            </a:xfrm>
            <a:prstGeom prst="rect">
              <a:avLst/>
            </a:prstGeom>
          </p:spPr>
          <p:txBody>
            <a:bodyPr lIns="0" tIns="0" rIns="0" bIns="0" rtlCol="0" anchor="t">
              <a:spAutoFit/>
            </a:bodyPr>
            <a:lstStyle/>
            <a:p>
              <a:pPr algn="ctr">
                <a:lnSpc>
                  <a:spcPts val="2320"/>
                </a:lnSpc>
              </a:pPr>
              <a:r>
                <a:rPr lang="en-US" sz="1890">
                  <a:solidFill>
                    <a:srgbClr val="FFFFFF"/>
                  </a:solidFill>
                  <a:latin typeface="HK Grotesk Bold" panose="00000800000000000000"/>
                </a:rPr>
                <a:t>03</a:t>
              </a:r>
              <a:endParaRPr lang="en-US" sz="1890">
                <a:solidFill>
                  <a:srgbClr val="FFFFFF"/>
                </a:solidFill>
                <a:latin typeface="HK Grotesk Bold" panose="00000800000000000000"/>
              </a:endParaRPr>
            </a:p>
          </p:txBody>
        </p:sp>
      </p:grpSp>
      <p:grpSp>
        <p:nvGrpSpPr>
          <p:cNvPr id="17" name="Group 17"/>
          <p:cNvGrpSpPr/>
          <p:nvPr/>
        </p:nvGrpSpPr>
        <p:grpSpPr>
          <a:xfrm rot="0">
            <a:off x="1763553" y="3124424"/>
            <a:ext cx="5915488" cy="1319044"/>
            <a:chOff x="0" y="0"/>
            <a:chExt cx="7887317" cy="1758725"/>
          </a:xfrm>
        </p:grpSpPr>
        <p:grpSp>
          <p:nvGrpSpPr>
            <p:cNvPr id="18" name="Group 18"/>
            <p:cNvGrpSpPr/>
            <p:nvPr/>
          </p:nvGrpSpPr>
          <p:grpSpPr>
            <a:xfrm rot="0">
              <a:off x="396909" y="0"/>
              <a:ext cx="7490408" cy="1758725"/>
              <a:chOff x="0" y="0"/>
              <a:chExt cx="3682960" cy="864748"/>
            </a:xfrm>
          </p:grpSpPr>
          <p:sp>
            <p:nvSpPr>
              <p:cNvPr id="19" name="Freeform 19"/>
              <p:cNvSpPr/>
              <p:nvPr/>
            </p:nvSpPr>
            <p:spPr>
              <a:xfrm>
                <a:off x="0" y="0"/>
                <a:ext cx="3682960" cy="864748"/>
              </a:xfrm>
              <a:custGeom>
                <a:avLst/>
                <a:gdLst/>
                <a:ahLst/>
                <a:cxnLst/>
                <a:rect l="l" t="t" r="r" b="b"/>
                <a:pathLst>
                  <a:path w="3682960" h="864748">
                    <a:moveTo>
                      <a:pt x="3558500" y="864748"/>
                    </a:moveTo>
                    <a:lnTo>
                      <a:pt x="124460" y="864748"/>
                    </a:lnTo>
                    <a:cubicBezTo>
                      <a:pt x="55880" y="864748"/>
                      <a:pt x="0" y="808868"/>
                      <a:pt x="0" y="740288"/>
                    </a:cubicBezTo>
                    <a:lnTo>
                      <a:pt x="0" y="124460"/>
                    </a:lnTo>
                    <a:cubicBezTo>
                      <a:pt x="0" y="55880"/>
                      <a:pt x="55880" y="0"/>
                      <a:pt x="124460" y="0"/>
                    </a:cubicBezTo>
                    <a:lnTo>
                      <a:pt x="3558500" y="0"/>
                    </a:lnTo>
                    <a:cubicBezTo>
                      <a:pt x="3627080" y="0"/>
                      <a:pt x="3682960" y="55880"/>
                      <a:pt x="3682960" y="124460"/>
                    </a:cubicBezTo>
                    <a:lnTo>
                      <a:pt x="3682960" y="740288"/>
                    </a:lnTo>
                    <a:cubicBezTo>
                      <a:pt x="3682960" y="808868"/>
                      <a:pt x="3627080" y="864748"/>
                      <a:pt x="3558500" y="864748"/>
                    </a:cubicBezTo>
                    <a:close/>
                  </a:path>
                </a:pathLst>
              </a:custGeom>
              <a:solidFill>
                <a:srgbClr val="6968D4">
                  <a:alpha val="86667"/>
                </a:srgbClr>
              </a:solidFill>
            </p:spPr>
          </p:sp>
        </p:grpSp>
        <p:grpSp>
          <p:nvGrpSpPr>
            <p:cNvPr id="20" name="Group 20"/>
            <p:cNvGrpSpPr/>
            <p:nvPr/>
          </p:nvGrpSpPr>
          <p:grpSpPr>
            <a:xfrm rot="0">
              <a:off x="0" y="495630"/>
              <a:ext cx="793817" cy="793817"/>
              <a:chOff x="0" y="0"/>
              <a:chExt cx="6350000" cy="6350000"/>
            </a:xfrm>
          </p:grpSpPr>
          <p:sp>
            <p:nvSpPr>
              <p:cNvPr id="21" name="Freeform 21"/>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9695FF"/>
              </a:solidFill>
            </p:spPr>
          </p:sp>
        </p:grpSp>
        <p:sp>
          <p:nvSpPr>
            <p:cNvPr id="22" name="TextBox 22"/>
            <p:cNvSpPr txBox="1"/>
            <p:nvPr/>
          </p:nvSpPr>
          <p:spPr>
            <a:xfrm>
              <a:off x="88827" y="709476"/>
              <a:ext cx="616164" cy="400294"/>
            </a:xfrm>
            <a:prstGeom prst="rect">
              <a:avLst/>
            </a:prstGeom>
          </p:spPr>
          <p:txBody>
            <a:bodyPr lIns="0" tIns="0" rIns="0" bIns="0" rtlCol="0" anchor="t">
              <a:spAutoFit/>
            </a:bodyPr>
            <a:lstStyle/>
            <a:p>
              <a:pPr algn="ctr">
                <a:lnSpc>
                  <a:spcPts val="2320"/>
                </a:lnSpc>
              </a:pPr>
              <a:r>
                <a:rPr lang="en-US" sz="1890">
                  <a:solidFill>
                    <a:srgbClr val="FFFFFF"/>
                  </a:solidFill>
                  <a:latin typeface="HK Grotesk Bold" panose="00000800000000000000"/>
                </a:rPr>
                <a:t>01</a:t>
              </a:r>
              <a:endParaRPr lang="en-US" sz="1890">
                <a:solidFill>
                  <a:srgbClr val="FFFFFF"/>
                </a:solidFill>
                <a:latin typeface="HK Grotesk Bold" panose="00000800000000000000"/>
              </a:endParaRPr>
            </a:p>
          </p:txBody>
        </p:sp>
      </p:grpSp>
      <p:sp>
        <p:nvSpPr>
          <p:cNvPr id="23" name="Freeform 23"/>
          <p:cNvSpPr/>
          <p:nvPr/>
        </p:nvSpPr>
        <p:spPr>
          <a:xfrm>
            <a:off x="9779260" y="2438338"/>
            <a:ext cx="7480040" cy="5962215"/>
          </a:xfrm>
          <a:custGeom>
            <a:avLst/>
            <a:gdLst/>
            <a:ahLst/>
            <a:cxnLst/>
            <a:rect l="l" t="t" r="r" b="b"/>
            <a:pathLst>
              <a:path w="7480040" h="5962215">
                <a:moveTo>
                  <a:pt x="0" y="0"/>
                </a:moveTo>
                <a:lnTo>
                  <a:pt x="7480040" y="0"/>
                </a:lnTo>
                <a:lnTo>
                  <a:pt x="7480040" y="5962215"/>
                </a:lnTo>
                <a:lnTo>
                  <a:pt x="0" y="596221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4" name="TextBox 24"/>
          <p:cNvSpPr txBox="1"/>
          <p:nvPr/>
        </p:nvSpPr>
        <p:spPr>
          <a:xfrm>
            <a:off x="77383" y="913530"/>
            <a:ext cx="3524740" cy="1350624"/>
          </a:xfrm>
          <a:prstGeom prst="rect">
            <a:avLst/>
          </a:prstGeom>
        </p:spPr>
        <p:txBody>
          <a:bodyPr lIns="0" tIns="0" rIns="0" bIns="0" rtlCol="0" anchor="t">
            <a:spAutoFit/>
          </a:bodyPr>
          <a:lstStyle/>
          <a:p>
            <a:pPr algn="ctr">
              <a:lnSpc>
                <a:spcPts val="10435"/>
              </a:lnSpc>
            </a:pPr>
            <a:r>
              <a:rPr lang="en-US" sz="8995">
                <a:solidFill>
                  <a:srgbClr val="FFFFFF"/>
                </a:solidFill>
                <a:latin typeface="HK Grotesk Bold" panose="00000800000000000000"/>
              </a:rPr>
              <a:t>Index</a:t>
            </a:r>
            <a:endParaRPr lang="en-US" sz="8995">
              <a:solidFill>
                <a:srgbClr val="FFFFFF"/>
              </a:solidFill>
              <a:latin typeface="HK Grotesk Bold" panose="00000800000000000000"/>
            </a:endParaRPr>
          </a:p>
        </p:txBody>
      </p:sp>
      <p:sp>
        <p:nvSpPr>
          <p:cNvPr id="25" name="TextBox 25"/>
          <p:cNvSpPr txBox="1"/>
          <p:nvPr/>
        </p:nvSpPr>
        <p:spPr>
          <a:xfrm>
            <a:off x="2548194" y="3465074"/>
            <a:ext cx="3029903" cy="683946"/>
          </a:xfrm>
          <a:prstGeom prst="rect">
            <a:avLst/>
          </a:prstGeom>
        </p:spPr>
        <p:txBody>
          <a:bodyPr lIns="0" tIns="0" rIns="0" bIns="0" rtlCol="0" anchor="t">
            <a:spAutoFit/>
          </a:bodyPr>
          <a:lstStyle/>
          <a:p>
            <a:pPr algn="ctr">
              <a:lnSpc>
                <a:spcPts val="5465"/>
              </a:lnSpc>
              <a:spcBef>
                <a:spcPct val="0"/>
              </a:spcBef>
            </a:pPr>
            <a:r>
              <a:rPr lang="en-US" sz="4480">
                <a:solidFill>
                  <a:srgbClr val="FFFFFF"/>
                </a:solidFill>
                <a:latin typeface="HK Grotesk" panose="00000500000000000000"/>
              </a:rPr>
              <a:t>Introduction</a:t>
            </a:r>
            <a:endParaRPr lang="en-US" sz="4480">
              <a:solidFill>
                <a:srgbClr val="FFFFFF"/>
              </a:solidFill>
              <a:latin typeface="HK Grotesk" panose="00000500000000000000"/>
            </a:endParaRPr>
          </a:p>
        </p:txBody>
      </p:sp>
      <p:sp>
        <p:nvSpPr>
          <p:cNvPr id="26" name="TextBox 26"/>
          <p:cNvSpPr txBox="1"/>
          <p:nvPr/>
        </p:nvSpPr>
        <p:spPr>
          <a:xfrm>
            <a:off x="2548194" y="5114525"/>
            <a:ext cx="5686226" cy="607010"/>
          </a:xfrm>
          <a:prstGeom prst="rect">
            <a:avLst/>
          </a:prstGeom>
        </p:spPr>
        <p:txBody>
          <a:bodyPr lIns="0" tIns="0" rIns="0" bIns="0" rtlCol="0" anchor="t">
            <a:spAutoFit/>
          </a:bodyPr>
          <a:lstStyle/>
          <a:p>
            <a:pPr algn="l">
              <a:lnSpc>
                <a:spcPts val="4625"/>
              </a:lnSpc>
            </a:pPr>
            <a:r>
              <a:rPr lang="en-US" sz="4405" spc="35">
                <a:solidFill>
                  <a:srgbClr val="FFFFFF"/>
                </a:solidFill>
                <a:latin typeface="TT Chocolates" panose="02000503020000020003"/>
              </a:rPr>
              <a:t>Why we make this?</a:t>
            </a:r>
            <a:endParaRPr lang="en-US" sz="4405" spc="35">
              <a:solidFill>
                <a:srgbClr val="FFFFFF"/>
              </a:solidFill>
              <a:latin typeface="TT Chocolates" panose="02000503020000020003"/>
            </a:endParaRPr>
          </a:p>
        </p:txBody>
      </p:sp>
      <p:sp>
        <p:nvSpPr>
          <p:cNvPr id="27" name="TextBox 27"/>
          <p:cNvSpPr txBox="1"/>
          <p:nvPr/>
        </p:nvSpPr>
        <p:spPr>
          <a:xfrm>
            <a:off x="2548194" y="6719545"/>
            <a:ext cx="4260835" cy="607010"/>
          </a:xfrm>
          <a:prstGeom prst="rect">
            <a:avLst/>
          </a:prstGeom>
        </p:spPr>
        <p:txBody>
          <a:bodyPr lIns="0" tIns="0" rIns="0" bIns="0" rtlCol="0" anchor="t">
            <a:spAutoFit/>
          </a:bodyPr>
          <a:lstStyle/>
          <a:p>
            <a:pPr algn="l">
              <a:lnSpc>
                <a:spcPts val="4625"/>
              </a:lnSpc>
            </a:pPr>
            <a:r>
              <a:rPr lang="en-US" sz="4405" spc="35">
                <a:solidFill>
                  <a:srgbClr val="FFFFFF"/>
                </a:solidFill>
                <a:latin typeface="TT Chocolates" panose="02000503020000020003"/>
              </a:rPr>
              <a:t>Implementation</a:t>
            </a:r>
            <a:endParaRPr lang="en-US" sz="4405" spc="35">
              <a:solidFill>
                <a:srgbClr val="FFFFFF"/>
              </a:solidFill>
              <a:latin typeface="TT Chocolates" panose="02000503020000020003"/>
            </a:endParaRPr>
          </a:p>
        </p:txBody>
      </p:sp>
      <p:grpSp>
        <p:nvGrpSpPr>
          <p:cNvPr id="28" name="Group 28"/>
          <p:cNvGrpSpPr/>
          <p:nvPr/>
        </p:nvGrpSpPr>
        <p:grpSpPr>
          <a:xfrm rot="0">
            <a:off x="1839753" y="7939256"/>
            <a:ext cx="5915488" cy="1319044"/>
            <a:chOff x="0" y="0"/>
            <a:chExt cx="7887317" cy="1758725"/>
          </a:xfrm>
        </p:grpSpPr>
        <p:grpSp>
          <p:nvGrpSpPr>
            <p:cNvPr id="29" name="Group 29"/>
            <p:cNvGrpSpPr/>
            <p:nvPr/>
          </p:nvGrpSpPr>
          <p:grpSpPr>
            <a:xfrm rot="0">
              <a:off x="396909" y="0"/>
              <a:ext cx="7490408" cy="1758725"/>
              <a:chOff x="0" y="0"/>
              <a:chExt cx="3682960" cy="864748"/>
            </a:xfrm>
          </p:grpSpPr>
          <p:sp>
            <p:nvSpPr>
              <p:cNvPr id="30" name="Freeform 30"/>
              <p:cNvSpPr/>
              <p:nvPr/>
            </p:nvSpPr>
            <p:spPr>
              <a:xfrm>
                <a:off x="0" y="0"/>
                <a:ext cx="3682960" cy="864748"/>
              </a:xfrm>
              <a:custGeom>
                <a:avLst/>
                <a:gdLst/>
                <a:ahLst/>
                <a:cxnLst/>
                <a:rect l="l" t="t" r="r" b="b"/>
                <a:pathLst>
                  <a:path w="3682960" h="864748">
                    <a:moveTo>
                      <a:pt x="3558500" y="864748"/>
                    </a:moveTo>
                    <a:lnTo>
                      <a:pt x="124460" y="864748"/>
                    </a:lnTo>
                    <a:cubicBezTo>
                      <a:pt x="55880" y="864748"/>
                      <a:pt x="0" y="808868"/>
                      <a:pt x="0" y="740288"/>
                    </a:cubicBezTo>
                    <a:lnTo>
                      <a:pt x="0" y="124460"/>
                    </a:lnTo>
                    <a:cubicBezTo>
                      <a:pt x="0" y="55880"/>
                      <a:pt x="55880" y="0"/>
                      <a:pt x="124460" y="0"/>
                    </a:cubicBezTo>
                    <a:lnTo>
                      <a:pt x="3558500" y="0"/>
                    </a:lnTo>
                    <a:cubicBezTo>
                      <a:pt x="3627080" y="0"/>
                      <a:pt x="3682960" y="55880"/>
                      <a:pt x="3682960" y="124460"/>
                    </a:cubicBezTo>
                    <a:lnTo>
                      <a:pt x="3682960" y="740288"/>
                    </a:lnTo>
                    <a:cubicBezTo>
                      <a:pt x="3682960" y="808868"/>
                      <a:pt x="3627080" y="864748"/>
                      <a:pt x="3558500" y="864748"/>
                    </a:cubicBezTo>
                    <a:close/>
                  </a:path>
                </a:pathLst>
              </a:custGeom>
              <a:solidFill>
                <a:srgbClr val="6968D4">
                  <a:alpha val="86667"/>
                </a:srgbClr>
              </a:solidFill>
            </p:spPr>
          </p:sp>
        </p:grpSp>
        <p:grpSp>
          <p:nvGrpSpPr>
            <p:cNvPr id="31" name="Group 31"/>
            <p:cNvGrpSpPr/>
            <p:nvPr/>
          </p:nvGrpSpPr>
          <p:grpSpPr>
            <a:xfrm rot="0">
              <a:off x="0" y="495630"/>
              <a:ext cx="793817" cy="793817"/>
              <a:chOff x="0" y="0"/>
              <a:chExt cx="6350000" cy="6350000"/>
            </a:xfrm>
          </p:grpSpPr>
          <p:sp>
            <p:nvSpPr>
              <p:cNvPr id="32" name="Freeform 32"/>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9695FF"/>
              </a:solidFill>
            </p:spPr>
          </p:sp>
        </p:grpSp>
        <p:sp>
          <p:nvSpPr>
            <p:cNvPr id="33" name="TextBox 33"/>
            <p:cNvSpPr txBox="1"/>
            <p:nvPr/>
          </p:nvSpPr>
          <p:spPr>
            <a:xfrm>
              <a:off x="88827" y="709476"/>
              <a:ext cx="616164" cy="400294"/>
            </a:xfrm>
            <a:prstGeom prst="rect">
              <a:avLst/>
            </a:prstGeom>
          </p:spPr>
          <p:txBody>
            <a:bodyPr lIns="0" tIns="0" rIns="0" bIns="0" rtlCol="0" anchor="t">
              <a:spAutoFit/>
            </a:bodyPr>
            <a:lstStyle/>
            <a:p>
              <a:pPr algn="ctr">
                <a:lnSpc>
                  <a:spcPts val="2320"/>
                </a:lnSpc>
              </a:pPr>
              <a:r>
                <a:rPr lang="en-US" sz="1890">
                  <a:solidFill>
                    <a:srgbClr val="FFFFFF"/>
                  </a:solidFill>
                  <a:latin typeface="HK Grotesk Bold" panose="00000800000000000000"/>
                </a:rPr>
                <a:t>04</a:t>
              </a:r>
              <a:endParaRPr lang="en-US" sz="1890">
                <a:solidFill>
                  <a:srgbClr val="FFFFFF"/>
                </a:solidFill>
                <a:latin typeface="HK Grotesk Bold" panose="00000800000000000000"/>
              </a:endParaRPr>
            </a:p>
          </p:txBody>
        </p:sp>
      </p:grpSp>
      <p:sp>
        <p:nvSpPr>
          <p:cNvPr id="34" name="TextBox 34"/>
          <p:cNvSpPr txBox="1"/>
          <p:nvPr/>
        </p:nvSpPr>
        <p:spPr>
          <a:xfrm>
            <a:off x="2624394" y="8324338"/>
            <a:ext cx="4260835" cy="607010"/>
          </a:xfrm>
          <a:prstGeom prst="rect">
            <a:avLst/>
          </a:prstGeom>
        </p:spPr>
        <p:txBody>
          <a:bodyPr lIns="0" tIns="0" rIns="0" bIns="0" rtlCol="0" anchor="t">
            <a:spAutoFit/>
          </a:bodyPr>
          <a:lstStyle/>
          <a:p>
            <a:pPr algn="l">
              <a:lnSpc>
                <a:spcPts val="4625"/>
              </a:lnSpc>
            </a:pPr>
            <a:r>
              <a:rPr lang="en-US" sz="4405" spc="35">
                <a:solidFill>
                  <a:srgbClr val="FFFFFF"/>
                </a:solidFill>
                <a:latin typeface="TT Chocolates" panose="02000503020000020003"/>
              </a:rPr>
              <a:t>Future Works</a:t>
            </a:r>
            <a:endParaRPr lang="en-US" sz="4405" spc="35">
              <a:solidFill>
                <a:srgbClr val="FFFFFF"/>
              </a:solidFill>
              <a:latin typeface="TT Chocolates" panose="02000503020000020003"/>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t="-119953" r="-25293" b="-2789"/>
            </a:stretch>
          </a:blipFill>
        </p:spPr>
      </p:sp>
      <p:grpSp>
        <p:nvGrpSpPr>
          <p:cNvPr id="3" name="Group 3"/>
          <p:cNvGrpSpPr/>
          <p:nvPr/>
        </p:nvGrpSpPr>
        <p:grpSpPr>
          <a:xfrm rot="0">
            <a:off x="10870321" y="2216283"/>
            <a:ext cx="7207482" cy="8762839"/>
            <a:chOff x="0" y="0"/>
            <a:chExt cx="9609976" cy="11683785"/>
          </a:xfrm>
        </p:grpSpPr>
        <p:grpSp>
          <p:nvGrpSpPr>
            <p:cNvPr id="4" name="Group 4"/>
            <p:cNvGrpSpPr/>
            <p:nvPr/>
          </p:nvGrpSpPr>
          <p:grpSpPr>
            <a:xfrm rot="0">
              <a:off x="23751" y="0"/>
              <a:ext cx="9586225" cy="10706955"/>
              <a:chOff x="0" y="0"/>
              <a:chExt cx="2760047" cy="3082726"/>
            </a:xfrm>
          </p:grpSpPr>
          <p:sp>
            <p:nvSpPr>
              <p:cNvPr id="5" name="Freeform 5"/>
              <p:cNvSpPr/>
              <p:nvPr/>
            </p:nvSpPr>
            <p:spPr>
              <a:xfrm>
                <a:off x="0" y="0"/>
                <a:ext cx="2760048" cy="3082726"/>
              </a:xfrm>
              <a:custGeom>
                <a:avLst/>
                <a:gdLst/>
                <a:ahLst/>
                <a:cxnLst/>
                <a:rect l="l" t="t" r="r" b="b"/>
                <a:pathLst>
                  <a:path w="2760048" h="3082726">
                    <a:moveTo>
                      <a:pt x="2635587" y="3082726"/>
                    </a:moveTo>
                    <a:lnTo>
                      <a:pt x="124460" y="3082726"/>
                    </a:lnTo>
                    <a:cubicBezTo>
                      <a:pt x="55880" y="3082726"/>
                      <a:pt x="0" y="3026846"/>
                      <a:pt x="0" y="2958266"/>
                    </a:cubicBezTo>
                    <a:lnTo>
                      <a:pt x="0" y="124460"/>
                    </a:lnTo>
                    <a:cubicBezTo>
                      <a:pt x="0" y="55880"/>
                      <a:pt x="55880" y="0"/>
                      <a:pt x="124460" y="0"/>
                    </a:cubicBezTo>
                    <a:lnTo>
                      <a:pt x="2635588" y="0"/>
                    </a:lnTo>
                    <a:cubicBezTo>
                      <a:pt x="2704167" y="0"/>
                      <a:pt x="2760048" y="55880"/>
                      <a:pt x="2760048" y="124460"/>
                    </a:cubicBezTo>
                    <a:lnTo>
                      <a:pt x="2760048" y="2958266"/>
                    </a:lnTo>
                    <a:cubicBezTo>
                      <a:pt x="2760048" y="3026846"/>
                      <a:pt x="2704167" y="3082726"/>
                      <a:pt x="2635588" y="3082726"/>
                    </a:cubicBezTo>
                    <a:close/>
                  </a:path>
                </a:pathLst>
              </a:custGeom>
              <a:solidFill>
                <a:srgbClr val="484995">
                  <a:alpha val="43922"/>
                </a:srgbClr>
              </a:solidFill>
            </p:spPr>
          </p:sp>
        </p:grpSp>
        <p:grpSp>
          <p:nvGrpSpPr>
            <p:cNvPr id="6" name="Group 6"/>
            <p:cNvGrpSpPr/>
            <p:nvPr/>
          </p:nvGrpSpPr>
          <p:grpSpPr>
            <a:xfrm rot="0">
              <a:off x="0" y="828480"/>
              <a:ext cx="9609976" cy="9878475"/>
              <a:chOff x="0" y="0"/>
              <a:chExt cx="2766886" cy="2844192"/>
            </a:xfrm>
          </p:grpSpPr>
          <p:sp>
            <p:nvSpPr>
              <p:cNvPr id="7" name="Freeform 7"/>
              <p:cNvSpPr/>
              <p:nvPr/>
            </p:nvSpPr>
            <p:spPr>
              <a:xfrm>
                <a:off x="0" y="0"/>
                <a:ext cx="2766886" cy="2844192"/>
              </a:xfrm>
              <a:custGeom>
                <a:avLst/>
                <a:gdLst/>
                <a:ahLst/>
                <a:cxnLst/>
                <a:rect l="l" t="t" r="r" b="b"/>
                <a:pathLst>
                  <a:path w="2766886" h="2844192">
                    <a:moveTo>
                      <a:pt x="2642426" y="2844192"/>
                    </a:moveTo>
                    <a:lnTo>
                      <a:pt x="124460" y="2844192"/>
                    </a:lnTo>
                    <a:cubicBezTo>
                      <a:pt x="55880" y="2844192"/>
                      <a:pt x="0" y="2788312"/>
                      <a:pt x="0" y="2719731"/>
                    </a:cubicBezTo>
                    <a:lnTo>
                      <a:pt x="0" y="124460"/>
                    </a:lnTo>
                    <a:cubicBezTo>
                      <a:pt x="0" y="55880"/>
                      <a:pt x="55880" y="0"/>
                      <a:pt x="124460" y="0"/>
                    </a:cubicBezTo>
                    <a:lnTo>
                      <a:pt x="2642426" y="0"/>
                    </a:lnTo>
                    <a:cubicBezTo>
                      <a:pt x="2711006" y="0"/>
                      <a:pt x="2766886" y="55880"/>
                      <a:pt x="2766886" y="124460"/>
                    </a:cubicBezTo>
                    <a:lnTo>
                      <a:pt x="2766886" y="2719732"/>
                    </a:lnTo>
                    <a:cubicBezTo>
                      <a:pt x="2766886" y="2788312"/>
                      <a:pt x="2711006" y="2844192"/>
                      <a:pt x="2642426" y="2844192"/>
                    </a:cubicBezTo>
                    <a:close/>
                  </a:path>
                </a:pathLst>
              </a:custGeom>
              <a:solidFill>
                <a:srgbClr val="484995">
                  <a:alpha val="65882"/>
                </a:srgbClr>
              </a:solidFill>
            </p:spPr>
          </p:sp>
        </p:grpSp>
        <p:grpSp>
          <p:nvGrpSpPr>
            <p:cNvPr id="8" name="Group 8"/>
            <p:cNvGrpSpPr/>
            <p:nvPr/>
          </p:nvGrpSpPr>
          <p:grpSpPr>
            <a:xfrm rot="0">
              <a:off x="23751" y="1648799"/>
              <a:ext cx="9586225" cy="10034987"/>
              <a:chOff x="0" y="0"/>
              <a:chExt cx="2760047" cy="2889254"/>
            </a:xfrm>
          </p:grpSpPr>
          <p:sp>
            <p:nvSpPr>
              <p:cNvPr id="9" name="Freeform 9"/>
              <p:cNvSpPr/>
              <p:nvPr/>
            </p:nvSpPr>
            <p:spPr>
              <a:xfrm>
                <a:off x="0" y="0"/>
                <a:ext cx="2760048" cy="2889254"/>
              </a:xfrm>
              <a:custGeom>
                <a:avLst/>
                <a:gdLst/>
                <a:ahLst/>
                <a:cxnLst/>
                <a:rect l="l" t="t" r="r" b="b"/>
                <a:pathLst>
                  <a:path w="2760048" h="2889254">
                    <a:moveTo>
                      <a:pt x="2635587" y="2889254"/>
                    </a:moveTo>
                    <a:lnTo>
                      <a:pt x="124460" y="2889254"/>
                    </a:lnTo>
                    <a:cubicBezTo>
                      <a:pt x="55880" y="2889254"/>
                      <a:pt x="0" y="2833374"/>
                      <a:pt x="0" y="2764794"/>
                    </a:cubicBezTo>
                    <a:lnTo>
                      <a:pt x="0" y="124460"/>
                    </a:lnTo>
                    <a:cubicBezTo>
                      <a:pt x="0" y="55880"/>
                      <a:pt x="55880" y="0"/>
                      <a:pt x="124460" y="0"/>
                    </a:cubicBezTo>
                    <a:lnTo>
                      <a:pt x="2635588" y="0"/>
                    </a:lnTo>
                    <a:cubicBezTo>
                      <a:pt x="2704167" y="0"/>
                      <a:pt x="2760048" y="55880"/>
                      <a:pt x="2760048" y="124460"/>
                    </a:cubicBezTo>
                    <a:lnTo>
                      <a:pt x="2760048" y="2764794"/>
                    </a:lnTo>
                    <a:cubicBezTo>
                      <a:pt x="2760048" y="2833374"/>
                      <a:pt x="2704167" y="2889254"/>
                      <a:pt x="2635588" y="2889254"/>
                    </a:cubicBezTo>
                    <a:close/>
                  </a:path>
                </a:pathLst>
              </a:custGeom>
              <a:solidFill>
                <a:srgbClr val="484995"/>
              </a:solidFill>
            </p:spPr>
          </p:sp>
        </p:grpSp>
      </p:grpSp>
      <p:sp>
        <p:nvSpPr>
          <p:cNvPr id="10" name="TextBox 10"/>
          <p:cNvSpPr txBox="1"/>
          <p:nvPr/>
        </p:nvSpPr>
        <p:spPr>
          <a:xfrm>
            <a:off x="1028700" y="3951190"/>
            <a:ext cx="9475147" cy="4380202"/>
          </a:xfrm>
          <a:prstGeom prst="rect">
            <a:avLst/>
          </a:prstGeom>
        </p:spPr>
        <p:txBody>
          <a:bodyPr lIns="0" tIns="0" rIns="0" bIns="0" rtlCol="0" anchor="t">
            <a:spAutoFit/>
          </a:bodyPr>
          <a:lstStyle/>
          <a:p>
            <a:pPr algn="l">
              <a:lnSpc>
                <a:spcPts val="3495"/>
              </a:lnSpc>
            </a:pPr>
            <a:r>
              <a:rPr lang="en-US" sz="2840">
                <a:solidFill>
                  <a:srgbClr val="FFFFFF"/>
                </a:solidFill>
                <a:latin typeface="HK Grotesk Bold" panose="00000800000000000000"/>
              </a:rPr>
              <a:t>A computer system is build with hardware and software. We can check our system health regularly to see the overall condition of our system. So that we can apply some steps to reduce any unwanted issue. </a:t>
            </a:r>
            <a:endParaRPr lang="en-US" sz="2840">
              <a:solidFill>
                <a:srgbClr val="FFFFFF"/>
              </a:solidFill>
              <a:latin typeface="HK Grotesk Bold" panose="00000800000000000000"/>
            </a:endParaRPr>
          </a:p>
          <a:p>
            <a:pPr algn="l">
              <a:lnSpc>
                <a:spcPts val="3495"/>
              </a:lnSpc>
            </a:pPr>
          </a:p>
          <a:p>
            <a:pPr algn="l">
              <a:lnSpc>
                <a:spcPts val="3495"/>
              </a:lnSpc>
            </a:pPr>
            <a:r>
              <a:rPr lang="en-US" sz="2840">
                <a:solidFill>
                  <a:srgbClr val="FFFFFF"/>
                </a:solidFill>
                <a:latin typeface="HK Grotesk Bold" panose="00000800000000000000"/>
              </a:rPr>
              <a:t>Main components of a system is:</a:t>
            </a:r>
            <a:endParaRPr lang="en-US" sz="2840">
              <a:solidFill>
                <a:srgbClr val="FFFFFF"/>
              </a:solidFill>
              <a:latin typeface="HK Grotesk Bold" panose="00000800000000000000"/>
            </a:endParaRPr>
          </a:p>
          <a:p>
            <a:pPr marL="613410" lvl="1" indent="-306705" algn="l">
              <a:lnSpc>
                <a:spcPts val="3495"/>
              </a:lnSpc>
              <a:buAutoNum type="arabicPeriod"/>
            </a:pPr>
            <a:r>
              <a:rPr lang="en-US" sz="2840">
                <a:solidFill>
                  <a:srgbClr val="FFFFFF"/>
                </a:solidFill>
                <a:latin typeface="HK Grotesk Bold" panose="00000800000000000000"/>
              </a:rPr>
              <a:t> CPU</a:t>
            </a:r>
            <a:endParaRPr lang="en-US" sz="2840">
              <a:solidFill>
                <a:srgbClr val="FFFFFF"/>
              </a:solidFill>
              <a:latin typeface="HK Grotesk Bold" panose="00000800000000000000"/>
            </a:endParaRPr>
          </a:p>
          <a:p>
            <a:pPr marL="613410" lvl="1" indent="-306705" algn="l">
              <a:lnSpc>
                <a:spcPts val="3495"/>
              </a:lnSpc>
              <a:buAutoNum type="arabicPeriod"/>
            </a:pPr>
            <a:r>
              <a:rPr lang="en-US" sz="2840">
                <a:solidFill>
                  <a:srgbClr val="FFFFFF"/>
                </a:solidFill>
                <a:latin typeface="HK Grotesk Bold" panose="00000800000000000000"/>
              </a:rPr>
              <a:t> RAM</a:t>
            </a:r>
            <a:endParaRPr lang="en-US" sz="2840">
              <a:solidFill>
                <a:srgbClr val="FFFFFF"/>
              </a:solidFill>
              <a:latin typeface="HK Grotesk Bold" panose="00000800000000000000"/>
            </a:endParaRPr>
          </a:p>
          <a:p>
            <a:pPr marL="613410" lvl="1" indent="-306705" algn="l">
              <a:lnSpc>
                <a:spcPts val="3495"/>
              </a:lnSpc>
              <a:buAutoNum type="arabicPeriod"/>
            </a:pPr>
            <a:r>
              <a:rPr lang="en-US" sz="2840">
                <a:solidFill>
                  <a:srgbClr val="FFFFFF"/>
                </a:solidFill>
                <a:latin typeface="HK Grotesk Bold" panose="00000800000000000000"/>
              </a:rPr>
              <a:t> ROM</a:t>
            </a:r>
            <a:endParaRPr lang="en-US" sz="2840">
              <a:solidFill>
                <a:srgbClr val="FFFFFF"/>
              </a:solidFill>
              <a:latin typeface="HK Grotesk Bold" panose="00000800000000000000"/>
            </a:endParaRPr>
          </a:p>
          <a:p>
            <a:pPr marL="613410" lvl="1" indent="-306705" algn="l">
              <a:lnSpc>
                <a:spcPts val="3495"/>
              </a:lnSpc>
              <a:spcBef>
                <a:spcPct val="0"/>
              </a:spcBef>
              <a:buAutoNum type="arabicPeriod"/>
            </a:pPr>
            <a:r>
              <a:rPr lang="en-US" sz="2840">
                <a:solidFill>
                  <a:srgbClr val="FFFFFF"/>
                </a:solidFill>
                <a:latin typeface="HK Grotesk Bold" panose="00000800000000000000"/>
              </a:rPr>
              <a:t> File Systems etc</a:t>
            </a:r>
            <a:endParaRPr lang="en-US" sz="2840">
              <a:solidFill>
                <a:srgbClr val="FFFFFF"/>
              </a:solidFill>
              <a:latin typeface="HK Grotesk Bold" panose="00000800000000000000"/>
            </a:endParaRPr>
          </a:p>
        </p:txBody>
      </p:sp>
      <p:sp>
        <p:nvSpPr>
          <p:cNvPr id="11" name="Freeform 11"/>
          <p:cNvSpPr/>
          <p:nvPr/>
        </p:nvSpPr>
        <p:spPr>
          <a:xfrm>
            <a:off x="10599670" y="4368529"/>
            <a:ext cx="7515519" cy="5918471"/>
          </a:xfrm>
          <a:custGeom>
            <a:avLst/>
            <a:gdLst/>
            <a:ahLst/>
            <a:cxnLst/>
            <a:rect l="l" t="t" r="r" b="b"/>
            <a:pathLst>
              <a:path w="7515519" h="5918471">
                <a:moveTo>
                  <a:pt x="0" y="0"/>
                </a:moveTo>
                <a:lnTo>
                  <a:pt x="7515519" y="0"/>
                </a:lnTo>
                <a:lnTo>
                  <a:pt x="7515519" y="5918471"/>
                </a:lnTo>
                <a:lnTo>
                  <a:pt x="0" y="591847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2" name="TextBox 12"/>
          <p:cNvSpPr txBox="1"/>
          <p:nvPr/>
        </p:nvSpPr>
        <p:spPr>
          <a:xfrm>
            <a:off x="801284" y="2349633"/>
            <a:ext cx="7161706" cy="1312936"/>
          </a:xfrm>
          <a:prstGeom prst="rect">
            <a:avLst/>
          </a:prstGeom>
        </p:spPr>
        <p:txBody>
          <a:bodyPr lIns="0" tIns="0" rIns="0" bIns="0" rtlCol="0" anchor="t">
            <a:spAutoFit/>
          </a:bodyPr>
          <a:lstStyle/>
          <a:p>
            <a:pPr algn="l">
              <a:lnSpc>
                <a:spcPts val="10065"/>
              </a:lnSpc>
            </a:pPr>
            <a:r>
              <a:rPr lang="en-US" sz="9585" spc="76">
                <a:solidFill>
                  <a:srgbClr val="FFFFFF"/>
                </a:solidFill>
                <a:latin typeface="TT Chocolates Bold" panose="02000803020000020003"/>
              </a:rPr>
              <a:t>Introduction</a:t>
            </a:r>
            <a:endParaRPr lang="en-US" sz="9585" spc="76">
              <a:solidFill>
                <a:srgbClr val="FFFFFF"/>
              </a:solidFill>
              <a:latin typeface="TT Chocolates Bold" panose="02000803020000020003"/>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t="-119953" r="-25293" b="-2789"/>
            </a:stretch>
          </a:blipFill>
        </p:spPr>
      </p:sp>
      <p:grpSp>
        <p:nvGrpSpPr>
          <p:cNvPr id="3" name="Group 3"/>
          <p:cNvGrpSpPr/>
          <p:nvPr/>
        </p:nvGrpSpPr>
        <p:grpSpPr>
          <a:xfrm rot="0">
            <a:off x="762000" y="1932780"/>
            <a:ext cx="7207482" cy="8762839"/>
            <a:chOff x="0" y="0"/>
            <a:chExt cx="9609976" cy="11683785"/>
          </a:xfrm>
        </p:grpSpPr>
        <p:grpSp>
          <p:nvGrpSpPr>
            <p:cNvPr id="4" name="Group 4"/>
            <p:cNvGrpSpPr/>
            <p:nvPr/>
          </p:nvGrpSpPr>
          <p:grpSpPr>
            <a:xfrm rot="0">
              <a:off x="23751" y="0"/>
              <a:ext cx="9586225" cy="10706955"/>
              <a:chOff x="0" y="0"/>
              <a:chExt cx="2760047" cy="3082726"/>
            </a:xfrm>
          </p:grpSpPr>
          <p:sp>
            <p:nvSpPr>
              <p:cNvPr id="5" name="Freeform 5"/>
              <p:cNvSpPr/>
              <p:nvPr/>
            </p:nvSpPr>
            <p:spPr>
              <a:xfrm>
                <a:off x="0" y="0"/>
                <a:ext cx="2760048" cy="3082726"/>
              </a:xfrm>
              <a:custGeom>
                <a:avLst/>
                <a:gdLst/>
                <a:ahLst/>
                <a:cxnLst/>
                <a:rect l="l" t="t" r="r" b="b"/>
                <a:pathLst>
                  <a:path w="2760048" h="3082726">
                    <a:moveTo>
                      <a:pt x="2635587" y="3082726"/>
                    </a:moveTo>
                    <a:lnTo>
                      <a:pt x="124460" y="3082726"/>
                    </a:lnTo>
                    <a:cubicBezTo>
                      <a:pt x="55880" y="3082726"/>
                      <a:pt x="0" y="3026846"/>
                      <a:pt x="0" y="2958266"/>
                    </a:cubicBezTo>
                    <a:lnTo>
                      <a:pt x="0" y="124460"/>
                    </a:lnTo>
                    <a:cubicBezTo>
                      <a:pt x="0" y="55880"/>
                      <a:pt x="55880" y="0"/>
                      <a:pt x="124460" y="0"/>
                    </a:cubicBezTo>
                    <a:lnTo>
                      <a:pt x="2635588" y="0"/>
                    </a:lnTo>
                    <a:cubicBezTo>
                      <a:pt x="2704167" y="0"/>
                      <a:pt x="2760048" y="55880"/>
                      <a:pt x="2760048" y="124460"/>
                    </a:cubicBezTo>
                    <a:lnTo>
                      <a:pt x="2760048" y="2958266"/>
                    </a:lnTo>
                    <a:cubicBezTo>
                      <a:pt x="2760048" y="3026846"/>
                      <a:pt x="2704167" y="3082726"/>
                      <a:pt x="2635588" y="3082726"/>
                    </a:cubicBezTo>
                    <a:close/>
                  </a:path>
                </a:pathLst>
              </a:custGeom>
              <a:solidFill>
                <a:srgbClr val="484995">
                  <a:alpha val="43922"/>
                </a:srgbClr>
              </a:solidFill>
            </p:spPr>
          </p:sp>
        </p:grpSp>
        <p:grpSp>
          <p:nvGrpSpPr>
            <p:cNvPr id="6" name="Group 6"/>
            <p:cNvGrpSpPr/>
            <p:nvPr/>
          </p:nvGrpSpPr>
          <p:grpSpPr>
            <a:xfrm rot="0">
              <a:off x="0" y="828480"/>
              <a:ext cx="9609976" cy="9878475"/>
              <a:chOff x="0" y="0"/>
              <a:chExt cx="2766886" cy="2844192"/>
            </a:xfrm>
          </p:grpSpPr>
          <p:sp>
            <p:nvSpPr>
              <p:cNvPr id="7" name="Freeform 7"/>
              <p:cNvSpPr/>
              <p:nvPr/>
            </p:nvSpPr>
            <p:spPr>
              <a:xfrm>
                <a:off x="0" y="0"/>
                <a:ext cx="2766886" cy="2844192"/>
              </a:xfrm>
              <a:custGeom>
                <a:avLst/>
                <a:gdLst/>
                <a:ahLst/>
                <a:cxnLst/>
                <a:rect l="l" t="t" r="r" b="b"/>
                <a:pathLst>
                  <a:path w="2766886" h="2844192">
                    <a:moveTo>
                      <a:pt x="2642426" y="2844192"/>
                    </a:moveTo>
                    <a:lnTo>
                      <a:pt x="124460" y="2844192"/>
                    </a:lnTo>
                    <a:cubicBezTo>
                      <a:pt x="55880" y="2844192"/>
                      <a:pt x="0" y="2788312"/>
                      <a:pt x="0" y="2719731"/>
                    </a:cubicBezTo>
                    <a:lnTo>
                      <a:pt x="0" y="124460"/>
                    </a:lnTo>
                    <a:cubicBezTo>
                      <a:pt x="0" y="55880"/>
                      <a:pt x="55880" y="0"/>
                      <a:pt x="124460" y="0"/>
                    </a:cubicBezTo>
                    <a:lnTo>
                      <a:pt x="2642426" y="0"/>
                    </a:lnTo>
                    <a:cubicBezTo>
                      <a:pt x="2711006" y="0"/>
                      <a:pt x="2766886" y="55880"/>
                      <a:pt x="2766886" y="124460"/>
                    </a:cubicBezTo>
                    <a:lnTo>
                      <a:pt x="2766886" y="2719732"/>
                    </a:lnTo>
                    <a:cubicBezTo>
                      <a:pt x="2766886" y="2788312"/>
                      <a:pt x="2711006" y="2844192"/>
                      <a:pt x="2642426" y="2844192"/>
                    </a:cubicBezTo>
                    <a:close/>
                  </a:path>
                </a:pathLst>
              </a:custGeom>
              <a:solidFill>
                <a:srgbClr val="484995">
                  <a:alpha val="65882"/>
                </a:srgbClr>
              </a:solidFill>
            </p:spPr>
          </p:sp>
        </p:grpSp>
        <p:grpSp>
          <p:nvGrpSpPr>
            <p:cNvPr id="8" name="Group 8"/>
            <p:cNvGrpSpPr/>
            <p:nvPr/>
          </p:nvGrpSpPr>
          <p:grpSpPr>
            <a:xfrm rot="0">
              <a:off x="23751" y="1648799"/>
              <a:ext cx="9586225" cy="10034987"/>
              <a:chOff x="0" y="0"/>
              <a:chExt cx="2760047" cy="2889254"/>
            </a:xfrm>
          </p:grpSpPr>
          <p:sp>
            <p:nvSpPr>
              <p:cNvPr id="9" name="Freeform 9"/>
              <p:cNvSpPr/>
              <p:nvPr/>
            </p:nvSpPr>
            <p:spPr>
              <a:xfrm>
                <a:off x="0" y="0"/>
                <a:ext cx="2760048" cy="2889254"/>
              </a:xfrm>
              <a:custGeom>
                <a:avLst/>
                <a:gdLst/>
                <a:ahLst/>
                <a:cxnLst/>
                <a:rect l="l" t="t" r="r" b="b"/>
                <a:pathLst>
                  <a:path w="2760048" h="2889254">
                    <a:moveTo>
                      <a:pt x="2635587" y="2889254"/>
                    </a:moveTo>
                    <a:lnTo>
                      <a:pt x="124460" y="2889254"/>
                    </a:lnTo>
                    <a:cubicBezTo>
                      <a:pt x="55880" y="2889254"/>
                      <a:pt x="0" y="2833374"/>
                      <a:pt x="0" y="2764794"/>
                    </a:cubicBezTo>
                    <a:lnTo>
                      <a:pt x="0" y="124460"/>
                    </a:lnTo>
                    <a:cubicBezTo>
                      <a:pt x="0" y="55880"/>
                      <a:pt x="55880" y="0"/>
                      <a:pt x="124460" y="0"/>
                    </a:cubicBezTo>
                    <a:lnTo>
                      <a:pt x="2635588" y="0"/>
                    </a:lnTo>
                    <a:cubicBezTo>
                      <a:pt x="2704167" y="0"/>
                      <a:pt x="2760048" y="55880"/>
                      <a:pt x="2760048" y="124460"/>
                    </a:cubicBezTo>
                    <a:lnTo>
                      <a:pt x="2760048" y="2764794"/>
                    </a:lnTo>
                    <a:cubicBezTo>
                      <a:pt x="2760048" y="2833374"/>
                      <a:pt x="2704167" y="2889254"/>
                      <a:pt x="2635588" y="2889254"/>
                    </a:cubicBezTo>
                    <a:close/>
                  </a:path>
                </a:pathLst>
              </a:custGeom>
              <a:solidFill>
                <a:srgbClr val="484995"/>
              </a:solidFill>
            </p:spPr>
          </p:sp>
        </p:grpSp>
      </p:grpSp>
      <p:sp>
        <p:nvSpPr>
          <p:cNvPr id="10" name="Freeform 10"/>
          <p:cNvSpPr/>
          <p:nvPr/>
        </p:nvSpPr>
        <p:spPr>
          <a:xfrm>
            <a:off x="11946" y="4629488"/>
            <a:ext cx="8720636" cy="5657512"/>
          </a:xfrm>
          <a:custGeom>
            <a:avLst/>
            <a:gdLst/>
            <a:ahLst/>
            <a:cxnLst/>
            <a:rect l="l" t="t" r="r" b="b"/>
            <a:pathLst>
              <a:path w="8720636" h="5657512">
                <a:moveTo>
                  <a:pt x="0" y="0"/>
                </a:moveTo>
                <a:lnTo>
                  <a:pt x="8720636" y="0"/>
                </a:lnTo>
                <a:lnTo>
                  <a:pt x="8720636" y="5657512"/>
                </a:lnTo>
                <a:lnTo>
                  <a:pt x="0" y="565751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1" name="TextBox 11"/>
          <p:cNvSpPr txBox="1"/>
          <p:nvPr/>
        </p:nvSpPr>
        <p:spPr>
          <a:xfrm>
            <a:off x="8732582" y="3501467"/>
            <a:ext cx="10517973" cy="1039657"/>
          </a:xfrm>
          <a:prstGeom prst="rect">
            <a:avLst/>
          </a:prstGeom>
        </p:spPr>
        <p:txBody>
          <a:bodyPr lIns="0" tIns="0" rIns="0" bIns="0" rtlCol="0" anchor="t">
            <a:spAutoFit/>
          </a:bodyPr>
          <a:lstStyle/>
          <a:p>
            <a:pPr algn="l">
              <a:lnSpc>
                <a:spcPts val="7965"/>
              </a:lnSpc>
            </a:pPr>
            <a:r>
              <a:rPr lang="en-US" sz="7585" spc="60">
                <a:solidFill>
                  <a:srgbClr val="FFFFFF"/>
                </a:solidFill>
                <a:latin typeface="TT Chocolates Bold" panose="02000803020000020003"/>
              </a:rPr>
              <a:t>Why we make this?</a:t>
            </a:r>
            <a:endParaRPr lang="en-US" sz="7585" spc="60">
              <a:solidFill>
                <a:srgbClr val="FFFFFF"/>
              </a:solidFill>
              <a:latin typeface="TT Chocolates Bold" panose="02000803020000020003"/>
            </a:endParaRPr>
          </a:p>
        </p:txBody>
      </p:sp>
      <p:sp>
        <p:nvSpPr>
          <p:cNvPr id="12" name="TextBox 12"/>
          <p:cNvSpPr txBox="1"/>
          <p:nvPr/>
        </p:nvSpPr>
        <p:spPr>
          <a:xfrm>
            <a:off x="8732582" y="4832695"/>
            <a:ext cx="9412303" cy="3065752"/>
          </a:xfrm>
          <a:prstGeom prst="rect">
            <a:avLst/>
          </a:prstGeom>
        </p:spPr>
        <p:txBody>
          <a:bodyPr lIns="0" tIns="0" rIns="0" bIns="0" rtlCol="0" anchor="t">
            <a:spAutoFit/>
          </a:bodyPr>
          <a:lstStyle/>
          <a:p>
            <a:pPr algn="l">
              <a:lnSpc>
                <a:spcPts val="3495"/>
              </a:lnSpc>
              <a:spcBef>
                <a:spcPct val="0"/>
              </a:spcBef>
            </a:pPr>
            <a:r>
              <a:rPr lang="en-US" sz="2840">
                <a:solidFill>
                  <a:srgbClr val="FFFFFF"/>
                </a:solidFill>
                <a:latin typeface="HK Grotesk" panose="00000500000000000000"/>
              </a:rPr>
              <a:t>Because sometimes our system losses it’s performence and get hanged. We don’t know that’s the problem. Then we can easily identify our problem by using our this projects. Use make this projects just because of applying our shell script knowledge in real life problem, that’s why we choose this projects which can monitor our system health and give us the report in a html file format. </a:t>
            </a:r>
            <a:endParaRPr lang="en-US" sz="2840">
              <a:solidFill>
                <a:srgbClr val="FFFFFF"/>
              </a:solidFill>
              <a:latin typeface="HK Grotesk" panose="0000050000000000000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t="-119953" r="-25293" b="-2789"/>
            </a:stretch>
          </a:blipFill>
        </p:spPr>
      </p:sp>
      <p:sp>
        <p:nvSpPr>
          <p:cNvPr id="3" name="Freeform 3"/>
          <p:cNvSpPr/>
          <p:nvPr/>
        </p:nvSpPr>
        <p:spPr>
          <a:xfrm>
            <a:off x="1847490" y="1885707"/>
            <a:ext cx="14593020" cy="8225157"/>
          </a:xfrm>
          <a:custGeom>
            <a:avLst/>
            <a:gdLst/>
            <a:ahLst/>
            <a:cxnLst/>
            <a:rect l="l" t="t" r="r" b="b"/>
            <a:pathLst>
              <a:path w="14593020" h="8225157">
                <a:moveTo>
                  <a:pt x="0" y="0"/>
                </a:moveTo>
                <a:lnTo>
                  <a:pt x="14593020" y="0"/>
                </a:lnTo>
                <a:lnTo>
                  <a:pt x="14593020" y="8225157"/>
                </a:lnTo>
                <a:lnTo>
                  <a:pt x="0" y="8225157"/>
                </a:lnTo>
                <a:lnTo>
                  <a:pt x="0" y="0"/>
                </a:lnTo>
                <a:close/>
              </a:path>
            </a:pathLst>
          </a:custGeom>
          <a:blipFill>
            <a:blip r:embed="rId2"/>
            <a:stretch>
              <a:fillRect/>
            </a:stretch>
          </a:blipFill>
        </p:spPr>
      </p:sp>
      <p:sp>
        <p:nvSpPr>
          <p:cNvPr id="4" name="TextBox 4"/>
          <p:cNvSpPr txBox="1"/>
          <p:nvPr/>
        </p:nvSpPr>
        <p:spPr>
          <a:xfrm>
            <a:off x="491926" y="465656"/>
            <a:ext cx="8652074" cy="1259437"/>
          </a:xfrm>
          <a:prstGeom prst="rect">
            <a:avLst/>
          </a:prstGeom>
        </p:spPr>
        <p:txBody>
          <a:bodyPr lIns="0" tIns="0" rIns="0" bIns="0" rtlCol="0" anchor="t">
            <a:spAutoFit/>
          </a:bodyPr>
          <a:lstStyle/>
          <a:p>
            <a:pPr algn="l">
              <a:lnSpc>
                <a:spcPts val="9690"/>
              </a:lnSpc>
            </a:pPr>
            <a:r>
              <a:rPr lang="en-US" sz="9230" spc="73">
                <a:solidFill>
                  <a:srgbClr val="FFFFFF"/>
                </a:solidFill>
                <a:latin typeface="TT Chocolates Bold" panose="02000803020000020003"/>
              </a:rPr>
              <a:t>Implementation</a:t>
            </a:r>
            <a:endParaRPr lang="en-US" sz="9230" spc="73">
              <a:solidFill>
                <a:srgbClr val="FFFFFF"/>
              </a:solidFill>
              <a:latin typeface="TT Chocolates Bold" panose="02000803020000020003"/>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t="-119953" r="-25293" b="-2789"/>
            </a:stretch>
          </a:blipFill>
        </p:spPr>
      </p:sp>
      <p:sp>
        <p:nvSpPr>
          <p:cNvPr id="3" name="Freeform 3"/>
          <p:cNvSpPr/>
          <p:nvPr/>
        </p:nvSpPr>
        <p:spPr>
          <a:xfrm>
            <a:off x="2950314" y="1934729"/>
            <a:ext cx="10148122" cy="8352271"/>
          </a:xfrm>
          <a:custGeom>
            <a:avLst/>
            <a:gdLst/>
            <a:ahLst/>
            <a:cxnLst/>
            <a:rect l="l" t="t" r="r" b="b"/>
            <a:pathLst>
              <a:path w="10148122" h="8352271">
                <a:moveTo>
                  <a:pt x="0" y="0"/>
                </a:moveTo>
                <a:lnTo>
                  <a:pt x="10148121" y="0"/>
                </a:lnTo>
                <a:lnTo>
                  <a:pt x="10148121" y="8352271"/>
                </a:lnTo>
                <a:lnTo>
                  <a:pt x="0" y="8352271"/>
                </a:lnTo>
                <a:lnTo>
                  <a:pt x="0" y="0"/>
                </a:lnTo>
                <a:close/>
              </a:path>
            </a:pathLst>
          </a:custGeom>
          <a:blipFill>
            <a:blip r:embed="rId2"/>
            <a:stretch>
              <a:fillRect l="-20282" t="-3479" r="-35792" b="-3189"/>
            </a:stretch>
          </a:blipFill>
        </p:spPr>
      </p:sp>
      <p:sp>
        <p:nvSpPr>
          <p:cNvPr id="4" name="TextBox 4"/>
          <p:cNvSpPr txBox="1"/>
          <p:nvPr/>
        </p:nvSpPr>
        <p:spPr>
          <a:xfrm>
            <a:off x="491926" y="465656"/>
            <a:ext cx="3165615" cy="1259437"/>
          </a:xfrm>
          <a:prstGeom prst="rect">
            <a:avLst/>
          </a:prstGeom>
        </p:spPr>
        <p:txBody>
          <a:bodyPr lIns="0" tIns="0" rIns="0" bIns="0" rtlCol="0" anchor="t">
            <a:spAutoFit/>
          </a:bodyPr>
          <a:lstStyle/>
          <a:p>
            <a:pPr algn="l">
              <a:lnSpc>
                <a:spcPts val="9690"/>
              </a:lnSpc>
            </a:pPr>
            <a:r>
              <a:rPr lang="en-US" sz="9230" spc="73">
                <a:solidFill>
                  <a:srgbClr val="FFFFFF"/>
                </a:solidFill>
                <a:latin typeface="TT Chocolates Bold" panose="02000803020000020003"/>
              </a:rPr>
              <a:t>Code</a:t>
            </a:r>
            <a:endParaRPr lang="en-US" sz="9230" spc="73">
              <a:solidFill>
                <a:srgbClr val="FFFFFF"/>
              </a:solidFill>
              <a:latin typeface="TT Chocolates Bold" panose="02000803020000020003"/>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t="-119953" r="-25293" b="-2789"/>
            </a:stretch>
          </a:blipFill>
        </p:spPr>
      </p:sp>
      <p:sp>
        <p:nvSpPr>
          <p:cNvPr id="3" name="TextBox 3"/>
          <p:cNvSpPr txBox="1"/>
          <p:nvPr/>
        </p:nvSpPr>
        <p:spPr>
          <a:xfrm>
            <a:off x="520268" y="3573922"/>
            <a:ext cx="12629719" cy="4495165"/>
          </a:xfrm>
          <a:prstGeom prst="rect">
            <a:avLst/>
          </a:prstGeom>
        </p:spPr>
        <p:txBody>
          <a:bodyPr lIns="0" tIns="0" rIns="0" bIns="0" rtlCol="0" anchor="t">
            <a:spAutoFit/>
          </a:bodyPr>
          <a:lstStyle/>
          <a:p>
            <a:pPr marL="800735" lvl="1" indent="-400685" algn="l">
              <a:lnSpc>
                <a:spcPts val="3895"/>
              </a:lnSpc>
              <a:buFont typeface="Arial" panose="020B0604020202020204"/>
              <a:buChar char="•"/>
            </a:pPr>
            <a:r>
              <a:rPr lang="en-US" sz="3710" spc="29">
                <a:solidFill>
                  <a:srgbClr val="FFFFFF"/>
                </a:solidFill>
                <a:latin typeface="TT Chocolates" panose="02000503020000020003"/>
                <a:sym typeface="TT Chocolates" panose="02000503020000020003"/>
              </a:rPr>
              <a:t>Computer Application:  We will make a computer application of our projects in future.  </a:t>
            </a:r>
            <a:endParaRPr lang="en-US" sz="3710" spc="29">
              <a:solidFill>
                <a:srgbClr val="FFFFFF"/>
              </a:solidFill>
              <a:latin typeface="TT Chocolates" panose="02000503020000020003"/>
              <a:sym typeface="TT Chocolates" panose="02000503020000020003"/>
            </a:endParaRPr>
          </a:p>
          <a:p>
            <a:pPr algn="l">
              <a:lnSpc>
                <a:spcPts val="3895"/>
              </a:lnSpc>
            </a:pPr>
          </a:p>
          <a:p>
            <a:pPr marL="800735" lvl="1" indent="-400685" algn="l">
              <a:lnSpc>
                <a:spcPts val="3895"/>
              </a:lnSpc>
              <a:buFont typeface="Arial" panose="020B0604020202020204"/>
              <a:buChar char="•"/>
            </a:pPr>
            <a:r>
              <a:rPr lang="en-US" sz="3710" spc="29">
                <a:solidFill>
                  <a:srgbClr val="FFFFFF"/>
                </a:solidFill>
                <a:latin typeface="TT Chocolates" panose="02000503020000020003"/>
                <a:sym typeface="TT Chocolates" panose="02000503020000020003"/>
              </a:rPr>
              <a:t>Real time Monitor:  Though our projects gives us static value we will upgrade realtime dynamic feature of our projects in next update.  </a:t>
            </a:r>
            <a:endParaRPr lang="en-US" sz="3710" spc="29">
              <a:solidFill>
                <a:srgbClr val="FFFFFF"/>
              </a:solidFill>
              <a:latin typeface="TT Chocolates" panose="02000503020000020003"/>
              <a:sym typeface="TT Chocolates" panose="02000503020000020003"/>
            </a:endParaRPr>
          </a:p>
          <a:p>
            <a:pPr algn="l">
              <a:lnSpc>
                <a:spcPts val="3895"/>
              </a:lnSpc>
            </a:pPr>
          </a:p>
          <a:p>
            <a:pPr marL="800735" lvl="1" indent="-400685" algn="l">
              <a:lnSpc>
                <a:spcPts val="3895"/>
              </a:lnSpc>
              <a:buFont typeface="Arial" panose="020B0604020202020204"/>
              <a:buChar char="•"/>
            </a:pPr>
            <a:r>
              <a:rPr lang="en-US" sz="3710" spc="29">
                <a:solidFill>
                  <a:srgbClr val="FFFFFF"/>
                </a:solidFill>
                <a:latin typeface="TT Chocolates" panose="02000503020000020003"/>
                <a:sym typeface="TT Chocolates" panose="02000503020000020003"/>
              </a:rPr>
              <a:t>Send Data to Email:  In next update we can add send report to your email feature.</a:t>
            </a:r>
            <a:endParaRPr lang="en-US" sz="3710" spc="29">
              <a:solidFill>
                <a:srgbClr val="FFFFFF"/>
              </a:solidFill>
              <a:latin typeface="TT Chocolates" panose="02000503020000020003"/>
              <a:sym typeface="TT Chocolates" panose="02000503020000020003"/>
            </a:endParaRPr>
          </a:p>
        </p:txBody>
      </p:sp>
      <p:sp>
        <p:nvSpPr>
          <p:cNvPr id="4" name="Freeform 4"/>
          <p:cNvSpPr/>
          <p:nvPr/>
        </p:nvSpPr>
        <p:spPr>
          <a:xfrm>
            <a:off x="12686828" y="2533293"/>
            <a:ext cx="5759324" cy="6477767"/>
          </a:xfrm>
          <a:custGeom>
            <a:avLst/>
            <a:gdLst/>
            <a:ahLst/>
            <a:cxnLst/>
            <a:rect l="l" t="t" r="r" b="b"/>
            <a:pathLst>
              <a:path w="5759324" h="6477767">
                <a:moveTo>
                  <a:pt x="0" y="0"/>
                </a:moveTo>
                <a:lnTo>
                  <a:pt x="5759323" y="0"/>
                </a:lnTo>
                <a:lnTo>
                  <a:pt x="5759323" y="6477767"/>
                </a:lnTo>
                <a:lnTo>
                  <a:pt x="0" y="647776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TextBox 5"/>
          <p:cNvSpPr txBox="1"/>
          <p:nvPr/>
        </p:nvSpPr>
        <p:spPr>
          <a:xfrm>
            <a:off x="520268" y="689079"/>
            <a:ext cx="6807489" cy="1259437"/>
          </a:xfrm>
          <a:prstGeom prst="rect">
            <a:avLst/>
          </a:prstGeom>
        </p:spPr>
        <p:txBody>
          <a:bodyPr lIns="0" tIns="0" rIns="0" bIns="0" rtlCol="0" anchor="t">
            <a:spAutoFit/>
          </a:bodyPr>
          <a:lstStyle/>
          <a:p>
            <a:pPr algn="l">
              <a:lnSpc>
                <a:spcPts val="9690"/>
              </a:lnSpc>
            </a:pPr>
            <a:r>
              <a:rPr lang="en-US" sz="9230" spc="73">
                <a:solidFill>
                  <a:srgbClr val="FFFFFF"/>
                </a:solidFill>
                <a:latin typeface="TT Chocolates Bold" panose="02000803020000020003"/>
              </a:rPr>
              <a:t>Future Work</a:t>
            </a:r>
            <a:endParaRPr lang="en-US" sz="9230" spc="73">
              <a:solidFill>
                <a:srgbClr val="FFFFFF"/>
              </a:solidFill>
              <a:latin typeface="TT Chocolates Bold" panose="02000803020000020003"/>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t="-119953" r="-25293" b="-2789"/>
            </a:stretch>
          </a:blipFill>
        </p:spPr>
      </p:sp>
      <p:sp>
        <p:nvSpPr>
          <p:cNvPr id="3" name="Freeform 3"/>
          <p:cNvSpPr/>
          <p:nvPr/>
        </p:nvSpPr>
        <p:spPr>
          <a:xfrm>
            <a:off x="5486400" y="3384804"/>
            <a:ext cx="7315200" cy="3517392"/>
          </a:xfrm>
          <a:custGeom>
            <a:avLst/>
            <a:gdLst/>
            <a:ahLst/>
            <a:cxnLst/>
            <a:rect l="l" t="t" r="r" b="b"/>
            <a:pathLst>
              <a:path w="7315200" h="3517392">
                <a:moveTo>
                  <a:pt x="0" y="0"/>
                </a:moveTo>
                <a:lnTo>
                  <a:pt x="7315200" y="0"/>
                </a:lnTo>
                <a:lnTo>
                  <a:pt x="7315200" y="3517392"/>
                </a:lnTo>
                <a:lnTo>
                  <a:pt x="0" y="35173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1143</Words>
  <Application>WPS Presentation</Application>
  <PresentationFormat>On-screen Show (4:3)</PresentationFormat>
  <Paragraphs>54</Paragraphs>
  <Slides>9</Slides>
  <Notes>0</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9</vt:i4>
      </vt:variant>
    </vt:vector>
  </HeadingPairs>
  <TitlesOfParts>
    <vt:vector size="22" baseType="lpstr">
      <vt:lpstr>Arial</vt:lpstr>
      <vt:lpstr>SimSun</vt:lpstr>
      <vt:lpstr>Wingdings</vt:lpstr>
      <vt:lpstr>HK Grotesk Bold</vt:lpstr>
      <vt:lpstr>Canva Sans Bold</vt:lpstr>
      <vt:lpstr>HK Grotesk</vt:lpstr>
      <vt:lpstr>TT Chocolates</vt:lpstr>
      <vt:lpstr>TT Chocolates Bold</vt:lpstr>
      <vt:lpstr>Arial</vt:lpstr>
      <vt:lpstr>Microsoft YaHei</vt:lpstr>
      <vt:lpstr>Arial Unicode MS</vt:lpstr>
      <vt:lpstr>Calibri</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OS - 221002138 - 221002098 - System Health Checker</dc:title>
  <dc:creator/>
  <cp:lastModifiedBy>ARC</cp:lastModifiedBy>
  <cp:revision>2</cp:revision>
  <dcterms:created xsi:type="dcterms:W3CDTF">2006-08-16T00:00:00Z</dcterms:created>
  <dcterms:modified xsi:type="dcterms:W3CDTF">2024-06-12T08:05:29Z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94AC0FF8D2EB4BAC95E4C92B6C37F459_12</vt:lpwstr>
  </property>
  <property fmtid="{D5CDD505-2E9C-101B-9397-08002B2CF9AE}" pid="3" name="KSOProductBuildVer">
    <vt:lpwstr>1033-12.2.0.17119</vt:lpwstr>
  </property>
</Properties>
</file>